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2" r:id="rId5"/>
    <p:sldMasterId id="2147483743" r:id="rId6"/>
    <p:sldMasterId id="2147483744" r:id="rId7"/>
    <p:sldMasterId id="21474837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Lst>
  <p:sldSz cy="5143500" cx="9144000"/>
  <p:notesSz cx="6858000" cy="9144000"/>
  <p:embeddedFontLst>
    <p:embeddedFont>
      <p:font typeface="Proxima Nova"/>
      <p:regular r:id="rId20"/>
      <p:bold r:id="rId21"/>
      <p:italic r:id="rId22"/>
      <p:boldItalic r:id="rId23"/>
    </p:embeddedFont>
    <p:embeddedFont>
      <p:font typeface="Nunito"/>
      <p:regular r:id="rId24"/>
      <p:bold r:id="rId25"/>
      <p:italic r:id="rId26"/>
      <p:boldItalic r:id="rId27"/>
    </p:embeddedFont>
    <p:embeddedFont>
      <p:font typeface="Outfit ExtraBold"/>
      <p:bold r:id="rId28"/>
    </p:embeddedFont>
    <p:embeddedFont>
      <p:font typeface="Poppins Light"/>
      <p:regular r:id="rId29"/>
      <p:bold r:id="rId30"/>
      <p:italic r:id="rId31"/>
      <p:boldItalic r:id="rId32"/>
    </p:embeddedFont>
    <p:embeddedFont>
      <p:font typeface="Outfit SemiBold"/>
      <p:regular r:id="rId33"/>
      <p:bold r:id="rId34"/>
    </p:embeddedFont>
    <p:embeddedFont>
      <p:font typeface="Poppins"/>
      <p:regular r:id="rId35"/>
      <p:bold r:id="rId36"/>
      <p:italic r:id="rId37"/>
      <p:boldItalic r:id="rId38"/>
    </p:embeddedFont>
    <p:embeddedFont>
      <p:font typeface="Outfit Light"/>
      <p:regular r:id="rId39"/>
      <p:bold r:id="rId40"/>
    </p:embeddedFont>
    <p:embeddedFont>
      <p:font typeface="Outfit"/>
      <p:regular r:id="rId41"/>
      <p:bold r:id="rId42"/>
    </p:embeddedFont>
    <p:embeddedFont>
      <p:font typeface="Zilla Slab Medium"/>
      <p:bold r:id="rId43"/>
    </p:embeddedFont>
    <p:embeddedFont>
      <p:font typeface="Sora ExtraBold"/>
      <p:bold r:id="rId44"/>
    </p:embeddedFont>
    <p:embeddedFont>
      <p:font typeface="Outfit Medium"/>
      <p:regular r:id="rId45"/>
      <p:bold r:id="rId46"/>
    </p:embeddedFont>
    <p:embeddedFont>
      <p:font typeface="Zilla Slab"/>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1C5DE9-5683-4F0D-A084-B5A2DE7A295B}">
  <a:tblStyle styleId="{621C5DE9-5683-4F0D-A084-B5A2DE7A295B}" styleName="Table_0">
    <a:wholeTbl>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b="off" i="off"/>
    </a:band1H>
    <a:band2H>
      <a:tcTxStyle b="off" i="off"/>
      <a:tcStyle>
        <a:fill>
          <a:solidFill>
            <a:srgbClr val="E3E5E8"/>
          </a:solidFill>
        </a:fill>
      </a:tcStyle>
    </a:band2H>
    <a:band1V>
      <a:tcTxStyle b="off" i="off"/>
    </a:band1V>
    <a:band2V>
      <a:tcTxStyle b="off" i="off"/>
    </a:band2V>
    <a:lastCol>
      <a:tcTxStyle b="off" i="off"/>
    </a:lastCol>
    <a:firstCol>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Poppins Regular"/>
          <a:ea typeface="Poppins Regular"/>
          <a:cs typeface="Poppins Regular"/>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b="off" i="off"/>
    </a:seCell>
    <a:swCell>
      <a:tcTxStyle b="off" i="off"/>
    </a:swCell>
    <a:firstRow>
      <a:tcTxStyle b="on" i="off">
        <a:font>
          <a:latin typeface="Poppins Bold"/>
          <a:ea typeface="Poppins Bold"/>
          <a:cs typeface="Poppins Bold"/>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font" Target="fonts/ProximaNova-regular.fntdata"/><Relationship Id="rId21" Type="http://schemas.openxmlformats.org/officeDocument/2006/relationships/font" Target="fonts/ProximaNova-bold.fntdata"/><Relationship Id="rId22" Type="http://schemas.openxmlformats.org/officeDocument/2006/relationships/font" Target="fonts/ProximaNova-italic.fntdata"/><Relationship Id="rId23" Type="http://schemas.openxmlformats.org/officeDocument/2006/relationships/font" Target="fonts/ProximaNova-boldItalic.fntdata"/><Relationship Id="rId24" Type="http://schemas.openxmlformats.org/officeDocument/2006/relationships/font" Target="fonts/Nunito-regular.fntdata"/><Relationship Id="rId25" Type="http://schemas.openxmlformats.org/officeDocument/2006/relationships/font" Target="fonts/Nunito-bold.fntdata"/><Relationship Id="rId26" Type="http://schemas.openxmlformats.org/officeDocument/2006/relationships/font" Target="fonts/Nunito-italic.fntdata"/><Relationship Id="rId27" Type="http://schemas.openxmlformats.org/officeDocument/2006/relationships/font" Target="fonts/Nunito-boldItalic.fntdata"/><Relationship Id="rId28" Type="http://schemas.openxmlformats.org/officeDocument/2006/relationships/font" Target="fonts/OutfitExtraBold-bold.fntdata"/><Relationship Id="rId29" Type="http://schemas.openxmlformats.org/officeDocument/2006/relationships/font" Target="fonts/PoppinsLight-regular.fntdata"/><Relationship Id="rId30" Type="http://schemas.openxmlformats.org/officeDocument/2006/relationships/font" Target="fonts/PoppinsLight-bold.fntdata"/><Relationship Id="rId31" Type="http://schemas.openxmlformats.org/officeDocument/2006/relationships/font" Target="fonts/PoppinsLight-italic.fntdata"/><Relationship Id="rId32" Type="http://schemas.openxmlformats.org/officeDocument/2006/relationships/font" Target="fonts/PoppinsLight-boldItalic.fntdata"/><Relationship Id="rId33" Type="http://schemas.openxmlformats.org/officeDocument/2006/relationships/font" Target="fonts/OutfitSemiBold-regular.fntdata"/><Relationship Id="rId34" Type="http://schemas.openxmlformats.org/officeDocument/2006/relationships/font" Target="fonts/OutfitSemiBold-bold.fntdata"/><Relationship Id="rId35" Type="http://schemas.openxmlformats.org/officeDocument/2006/relationships/font" Target="fonts/Poppins-regular.fntdata"/><Relationship Id="rId36" Type="http://schemas.openxmlformats.org/officeDocument/2006/relationships/font" Target="fonts/Poppins-bold.fntdata"/><Relationship Id="rId37" Type="http://schemas.openxmlformats.org/officeDocument/2006/relationships/font" Target="fonts/Poppins-italic.fntdata"/><Relationship Id="rId38" Type="http://schemas.openxmlformats.org/officeDocument/2006/relationships/font" Target="fonts/Poppins-boldItalic.fntdata"/><Relationship Id="rId39" Type="http://schemas.openxmlformats.org/officeDocument/2006/relationships/font" Target="fonts/OutfitLight-regular.fntdata"/><Relationship Id="rId40" Type="http://schemas.openxmlformats.org/officeDocument/2006/relationships/font" Target="fonts/OutfitLight-bold.fntdata"/><Relationship Id="rId41" Type="http://schemas.openxmlformats.org/officeDocument/2006/relationships/font" Target="fonts/Outfit-regular.fntdata"/><Relationship Id="rId42" Type="http://schemas.openxmlformats.org/officeDocument/2006/relationships/font" Target="fonts/Outfit-bold.fntdata"/><Relationship Id="rId43" Type="http://schemas.openxmlformats.org/officeDocument/2006/relationships/font" Target="fonts/ZillaSlabMedium-bold.fntdata"/><Relationship Id="rId44" Type="http://schemas.openxmlformats.org/officeDocument/2006/relationships/font" Target="fonts/SoraExtraBold-bold.fntdata"/><Relationship Id="rId45" Type="http://schemas.openxmlformats.org/officeDocument/2006/relationships/font" Target="fonts/OutfitMedium-regular.fntdata"/><Relationship Id="rId46" Type="http://schemas.openxmlformats.org/officeDocument/2006/relationships/font" Target="fonts/OutfitMedium-bold.fntdata"/><Relationship Id="rId47" Type="http://schemas.openxmlformats.org/officeDocument/2006/relationships/font" Target="fonts/ZillaSlab-regular.fntdata"/><Relationship Id="rId48" Type="http://schemas.openxmlformats.org/officeDocument/2006/relationships/font" Target="fonts/ZillaSlab-bold.fntdata"/><Relationship Id="rId49" Type="http://schemas.openxmlformats.org/officeDocument/2006/relationships/font" Target="fonts/ZillaSlab-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b1db169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b1db169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b2edaed4cb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7" name="Google Shape;737;g2b2edaed4cb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1db169c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r>
              <a:t>Ringkasan cepat dari webinar sebelum ini mengenai kuasa pendaftaran dan kelayakan oleh Dr Pramod Varma. Triniti suci yang membentuk asas ekonomi digital yang inklusif. Bagaimana jika saya dapat membuktikan siapa diri saya dan membawa apa yang saya miliki ke mana sahaja saya memerlukannya - itu akan membolehkan saya melakukan transaksi dengan lancar. Kita sudah melihat bagaimana wang pada masa ini tidak perlu dibawa dalam bentuk nota bercetak, sebaliknya kita boleh membayar menggunakan kaedah digital yang tersedia untuk kita.</a:t>
            </a:r>
          </a:p>
          <a:p/>
          <a:p>
            <a:r>
              <a:t>Siapa Saya - membuatnya terdengar jelas bahawa identiti digital adalah untuk manusia - ia juga untuk organisasi dan benda. Sebagai contoh, kita mempunyai ID syarikat, nombor pendaftaran kenderaan, serta ID profesional, ID pelajar, dan sebagainya untuk individu.</a:t>
            </a:r>
          </a:p>
          <a:p/>
          <a:p>
            <a:r>
              <a:t>Apa yang Saya Miliki - adalah aset dan kelayakan yang saya ada. Ini sekali lagi nampak jelas bahawa individu mempunyai aset seperti wang, sijil, rekod pemilikan, kelayakan, token, baucar. Aset digital dalam konteks organisasi boleh jadi sijil kredit karbon, kepatuhan kepada piawaian industri, sekolah atau hospital yang berkaitan dengan kerajaan dan sebagainya, dan untuk benda, ambil contoh sebuah kereta yang mempunyai sijil pelepasan pencemaran atau penilaian tenaga untuk peralatan elektrik.</a:t>
            </a:r>
          </a:p>
          <a:p/>
          <a:p>
            <a:r>
              <a:t>Dan apabila kita dapat dengan mudah berkongsi &amp; mempercayai identiti dan aset mereka - kita boleh membuka begitu banyak transaksi dengan kepercayaan tinggi dan kos rendah.</a:t>
            </a:r>
          </a:p>
        </p:txBody>
      </p:sp>
      <p:sp>
        <p:nvSpPr>
          <p:cNvPr id="590" name="Google Shape;590;g2b1db169c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1db169c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1db169c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b1db169c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b1db169c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66c2e63ad_0_74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0" name="Google Shape;670;g2666c2e63ad_0_7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66c2e63ad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66c2e63ad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66c2e63ad_0_7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66c2e63ad_0_7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b7b57ca67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b7b57ca67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7b57ca670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b7b57ca670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50" name="Shape 50"/>
        <p:cNvGrpSpPr/>
        <p:nvPr/>
      </p:nvGrpSpPr>
      <p:grpSpPr>
        <a:xfrm>
          <a:off x="0" y="0"/>
          <a:ext cx="0" cy="0"/>
          <a:chOff x="0" y="0"/>
          <a:chExt cx="0" cy="0"/>
        </a:xfrm>
      </p:grpSpPr>
      <p:sp>
        <p:nvSpPr>
          <p:cNvPr id="51" name="Google Shape;51;p13"/>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52" name="Google Shape;52;p13"/>
          <p:cNvSpPr txBox="1"/>
          <p:nvPr>
            <p:ph type="title"/>
          </p:nvPr>
        </p:nvSpPr>
        <p:spPr>
          <a:xfrm>
            <a:off x="5178050" y="916325"/>
            <a:ext cx="3393300" cy="1141200"/>
          </a:xfrm>
          <a:prstGeom prst="rect">
            <a:avLst/>
          </a:prstGeom>
        </p:spPr>
        <p:txBody>
          <a:bodyPr anchorCtr="0" anchor="t" bIns="91425" lIns="91425" spcFirstLastPara="1" rIns="91425" wrap="square" tIns="91425">
            <a:norm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53" name="Google Shape;53;p13"/>
          <p:cNvSpPr txBox="1"/>
          <p:nvPr>
            <p:ph idx="1" type="body"/>
          </p:nvPr>
        </p:nvSpPr>
        <p:spPr>
          <a:xfrm>
            <a:off x="5178075" y="2576075"/>
            <a:ext cx="3440400" cy="22821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57" name="Google Shape;57;p14"/>
          <p:cNvSpPr/>
          <p:nvPr/>
        </p:nvSpPr>
        <p:spPr>
          <a:xfrm>
            <a:off x="5831034" y="1430923"/>
            <a:ext cx="2043000" cy="20430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8" name="Google Shape;58;p14"/>
          <p:cNvSpPr/>
          <p:nvPr/>
        </p:nvSpPr>
        <p:spPr>
          <a:xfrm>
            <a:off x="5960186" y="1560077"/>
            <a:ext cx="1784700" cy="17847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9" name="Google Shape;59;p14"/>
          <p:cNvSpPr/>
          <p:nvPr/>
        </p:nvSpPr>
        <p:spPr>
          <a:xfrm>
            <a:off x="3409794" y="1431457"/>
            <a:ext cx="2041800" cy="20418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0" name="Google Shape;60;p14"/>
          <p:cNvSpPr/>
          <p:nvPr/>
        </p:nvSpPr>
        <p:spPr>
          <a:xfrm>
            <a:off x="998398" y="1431457"/>
            <a:ext cx="2041800" cy="20418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1" name="Google Shape;61;p14"/>
          <p:cNvSpPr/>
          <p:nvPr/>
        </p:nvSpPr>
        <p:spPr>
          <a:xfrm>
            <a:off x="3434479" y="1450954"/>
            <a:ext cx="2002800" cy="2002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2" name="Google Shape;62;p14"/>
          <p:cNvSpPr/>
          <p:nvPr/>
        </p:nvSpPr>
        <p:spPr>
          <a:xfrm>
            <a:off x="1017894" y="1450954"/>
            <a:ext cx="2002800" cy="2002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63" name="Google Shape;63;p14"/>
          <p:cNvSpPr txBox="1"/>
          <p:nvPr>
            <p:ph type="title"/>
          </p:nvPr>
        </p:nvSpPr>
        <p:spPr>
          <a:xfrm>
            <a:off x="135295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4" name="Google Shape;64;p14"/>
          <p:cNvSpPr txBox="1"/>
          <p:nvPr>
            <p:ph idx="2" type="title"/>
          </p:nvPr>
        </p:nvSpPr>
        <p:spPr>
          <a:xfrm>
            <a:off x="3833851"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5" name="Google Shape;65;p14"/>
          <p:cNvSpPr txBox="1"/>
          <p:nvPr>
            <p:ph idx="3" type="title"/>
          </p:nvPr>
        </p:nvSpPr>
        <p:spPr>
          <a:xfrm>
            <a:off x="6175732" y="1947268"/>
            <a:ext cx="1332900" cy="10104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Font typeface="Outfit"/>
              <a:buNone/>
              <a:defRPr b="1" sz="1800">
                <a:latin typeface="Outfit"/>
                <a:ea typeface="Outfit"/>
                <a:cs typeface="Outfit"/>
                <a:sym typeface="Outfit"/>
              </a:defRPr>
            </a:lvl1pPr>
            <a:lvl2pPr lvl="1" rtl="0">
              <a:spcBef>
                <a:spcPts val="0"/>
              </a:spcBef>
              <a:spcAft>
                <a:spcPts val="0"/>
              </a:spcAft>
              <a:buSzPts val="1800"/>
              <a:buFont typeface="Outfit"/>
              <a:buNone/>
              <a:defRPr b="1" sz="1800">
                <a:latin typeface="Outfit"/>
                <a:ea typeface="Outfit"/>
                <a:cs typeface="Outfit"/>
                <a:sym typeface="Outfit"/>
              </a:defRPr>
            </a:lvl2pPr>
            <a:lvl3pPr lvl="2" rtl="0">
              <a:spcBef>
                <a:spcPts val="0"/>
              </a:spcBef>
              <a:spcAft>
                <a:spcPts val="0"/>
              </a:spcAft>
              <a:buSzPts val="1800"/>
              <a:buFont typeface="Outfit"/>
              <a:buNone/>
              <a:defRPr b="1" sz="1800">
                <a:latin typeface="Outfit"/>
                <a:ea typeface="Outfit"/>
                <a:cs typeface="Outfit"/>
                <a:sym typeface="Outfit"/>
              </a:defRPr>
            </a:lvl3pPr>
            <a:lvl4pPr lvl="3" rtl="0">
              <a:spcBef>
                <a:spcPts val="0"/>
              </a:spcBef>
              <a:spcAft>
                <a:spcPts val="0"/>
              </a:spcAft>
              <a:buSzPts val="1800"/>
              <a:buFont typeface="Outfit"/>
              <a:buNone/>
              <a:defRPr b="1" sz="1800">
                <a:latin typeface="Outfit"/>
                <a:ea typeface="Outfit"/>
                <a:cs typeface="Outfit"/>
                <a:sym typeface="Outfit"/>
              </a:defRPr>
            </a:lvl4pPr>
            <a:lvl5pPr lvl="4" rtl="0">
              <a:spcBef>
                <a:spcPts val="0"/>
              </a:spcBef>
              <a:spcAft>
                <a:spcPts val="0"/>
              </a:spcAft>
              <a:buSzPts val="1800"/>
              <a:buFont typeface="Outfit"/>
              <a:buNone/>
              <a:defRPr b="1" sz="1800">
                <a:latin typeface="Outfit"/>
                <a:ea typeface="Outfit"/>
                <a:cs typeface="Outfit"/>
                <a:sym typeface="Outfit"/>
              </a:defRPr>
            </a:lvl5pPr>
            <a:lvl6pPr lvl="5" rtl="0">
              <a:spcBef>
                <a:spcPts val="0"/>
              </a:spcBef>
              <a:spcAft>
                <a:spcPts val="0"/>
              </a:spcAft>
              <a:buSzPts val="1800"/>
              <a:buFont typeface="Outfit"/>
              <a:buNone/>
              <a:defRPr b="1" sz="1800">
                <a:latin typeface="Outfit"/>
                <a:ea typeface="Outfit"/>
                <a:cs typeface="Outfit"/>
                <a:sym typeface="Outfit"/>
              </a:defRPr>
            </a:lvl6pPr>
            <a:lvl7pPr lvl="6" rtl="0">
              <a:spcBef>
                <a:spcPts val="0"/>
              </a:spcBef>
              <a:spcAft>
                <a:spcPts val="0"/>
              </a:spcAft>
              <a:buSzPts val="1800"/>
              <a:buFont typeface="Outfit"/>
              <a:buNone/>
              <a:defRPr b="1" sz="1800">
                <a:latin typeface="Outfit"/>
                <a:ea typeface="Outfit"/>
                <a:cs typeface="Outfit"/>
                <a:sym typeface="Outfit"/>
              </a:defRPr>
            </a:lvl7pPr>
            <a:lvl8pPr lvl="7" rtl="0">
              <a:spcBef>
                <a:spcPts val="0"/>
              </a:spcBef>
              <a:spcAft>
                <a:spcPts val="0"/>
              </a:spcAft>
              <a:buSzPts val="1800"/>
              <a:buFont typeface="Outfit"/>
              <a:buNone/>
              <a:defRPr b="1" sz="1800">
                <a:latin typeface="Outfit"/>
                <a:ea typeface="Outfit"/>
                <a:cs typeface="Outfit"/>
                <a:sym typeface="Outfit"/>
              </a:defRPr>
            </a:lvl8pPr>
            <a:lvl9pPr lvl="8" rtl="0">
              <a:spcBef>
                <a:spcPts val="0"/>
              </a:spcBef>
              <a:spcAft>
                <a:spcPts val="0"/>
              </a:spcAft>
              <a:buSzPts val="1800"/>
              <a:buFont typeface="Outfit"/>
              <a:buNone/>
              <a:defRPr b="1" sz="1800">
                <a:latin typeface="Outfit"/>
                <a:ea typeface="Outfit"/>
                <a:cs typeface="Outfit"/>
                <a:sym typeface="Outfit"/>
              </a:defRPr>
            </a:lvl9pPr>
          </a:lstStyle>
          <a:p/>
        </p:txBody>
      </p:sp>
      <p:sp>
        <p:nvSpPr>
          <p:cNvPr id="66" name="Google Shape;66;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 name="Shape 67"/>
        <p:cNvGrpSpPr/>
        <p:nvPr/>
      </p:nvGrpSpPr>
      <p:grpSpPr>
        <a:xfrm>
          <a:off x="0" y="0"/>
          <a:ext cx="0" cy="0"/>
          <a:chOff x="0" y="0"/>
          <a:chExt cx="0" cy="0"/>
        </a:xfrm>
      </p:grpSpPr>
      <p:sp>
        <p:nvSpPr>
          <p:cNvPr id="68" name="Google Shape;68;p1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5"/>
          <p:cNvSpPr txBox="1"/>
          <p:nvPr>
            <p:ph idx="1" type="subTitle"/>
          </p:nvPr>
        </p:nvSpPr>
        <p:spPr>
          <a:xfrm>
            <a:off x="714975"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0" name="Google Shape;70;p15"/>
          <p:cNvSpPr txBox="1"/>
          <p:nvPr>
            <p:ph idx="2" type="subTitle"/>
          </p:nvPr>
        </p:nvSpPr>
        <p:spPr>
          <a:xfrm>
            <a:off x="714975"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 name="Google Shape;71;p15"/>
          <p:cNvSpPr txBox="1"/>
          <p:nvPr>
            <p:ph idx="3" type="subTitle"/>
          </p:nvPr>
        </p:nvSpPr>
        <p:spPr>
          <a:xfrm>
            <a:off x="3335610"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idx="4" type="subTitle"/>
          </p:nvPr>
        </p:nvSpPr>
        <p:spPr>
          <a:xfrm>
            <a:off x="5956274" y="2699300"/>
            <a:ext cx="2462700" cy="91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15"/>
          <p:cNvSpPr txBox="1"/>
          <p:nvPr>
            <p:ph idx="5" type="subTitle"/>
          </p:nvPr>
        </p:nvSpPr>
        <p:spPr>
          <a:xfrm>
            <a:off x="333560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
        <p:nvSpPr>
          <p:cNvPr id="74" name="Google Shape;74;p15"/>
          <p:cNvSpPr txBox="1"/>
          <p:nvPr>
            <p:ph idx="6" type="subTitle"/>
          </p:nvPr>
        </p:nvSpPr>
        <p:spPr>
          <a:xfrm>
            <a:off x="5956267" y="2278100"/>
            <a:ext cx="2462700" cy="489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chemeClr val="dk1"/>
              </a:buClr>
              <a:buSzPts val="2400"/>
              <a:buFont typeface="Sora ExtraBold"/>
              <a:buNone/>
              <a:defRPr sz="1800">
                <a:solidFill>
                  <a:schemeClr val="dk1"/>
                </a:solidFill>
                <a:latin typeface="Sora ExtraBold"/>
                <a:ea typeface="Sora ExtraBold"/>
                <a:cs typeface="Sora ExtraBold"/>
                <a:sym typeface="Sora ExtraBold"/>
              </a:defRPr>
            </a:lvl1pPr>
            <a:lvl2pPr lvl="1"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2pPr>
            <a:lvl3pPr lvl="2"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3pPr>
            <a:lvl4pPr lvl="3"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4pPr>
            <a:lvl5pPr lvl="4"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5pPr>
            <a:lvl6pPr lvl="5"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6pPr>
            <a:lvl7pPr lvl="6"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7pPr>
            <a:lvl8pPr lvl="7"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8pPr>
            <a:lvl9pPr lvl="8" rtl="0" algn="ctr">
              <a:lnSpc>
                <a:spcPct val="100000"/>
              </a:lnSpc>
              <a:spcBef>
                <a:spcPts val="0"/>
              </a:spcBef>
              <a:spcAft>
                <a:spcPts val="0"/>
              </a:spcAft>
              <a:buClr>
                <a:schemeClr val="dk1"/>
              </a:buClr>
              <a:buSzPts val="2400"/>
              <a:buFont typeface="Sora ExtraBold"/>
              <a:buNone/>
              <a:defRPr sz="2400">
                <a:solidFill>
                  <a:schemeClr val="dk1"/>
                </a:solidFill>
                <a:latin typeface="Sora ExtraBold"/>
                <a:ea typeface="Sora ExtraBold"/>
                <a:cs typeface="Sora ExtraBold"/>
                <a:sym typeface="Sora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x">
  <p:cSld name="TITLE_AND_BODY">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79" name="Google Shape;79;p17"/>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80" name="Google Shape;80;p17"/>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81" name="Google Shape;8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p:cSld name="TITLE_AND_BODY_4">
    <p:spTree>
      <p:nvGrpSpPr>
        <p:cNvPr id="82" name="Shape 82"/>
        <p:cNvGrpSpPr/>
        <p:nvPr/>
      </p:nvGrpSpPr>
      <p:grpSpPr>
        <a:xfrm>
          <a:off x="0" y="0"/>
          <a:ext cx="0" cy="0"/>
          <a:chOff x="0" y="0"/>
          <a:chExt cx="0" cy="0"/>
        </a:xfrm>
      </p:grpSpPr>
      <p:pic>
        <p:nvPicPr>
          <p:cNvPr id="83" name="Google Shape;83;p1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84" name="Google Shape;84;p18"/>
          <p:cNvCxnSpPr/>
          <p:nvPr/>
        </p:nvCxnSpPr>
        <p:spPr>
          <a:xfrm>
            <a:off x="488550" y="2048450"/>
            <a:ext cx="8166900" cy="0"/>
          </a:xfrm>
          <a:prstGeom prst="straightConnector1">
            <a:avLst/>
          </a:prstGeom>
          <a:noFill/>
          <a:ln cap="flat" cmpd="sng" w="19050">
            <a:solidFill>
              <a:schemeClr val="dk1"/>
            </a:solidFill>
            <a:prstDash val="solid"/>
            <a:round/>
            <a:headEnd len="med" w="med" type="none"/>
            <a:tailEnd len="med" w="med" type="none"/>
          </a:ln>
        </p:spPr>
      </p:cxnSp>
      <p:sp>
        <p:nvSpPr>
          <p:cNvPr id="85" name="Google Shape;85;p18"/>
          <p:cNvSpPr/>
          <p:nvPr/>
        </p:nvSpPr>
        <p:spPr>
          <a:xfrm>
            <a:off x="4885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4885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4585450" y="2424150"/>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4585450" y="3676475"/>
            <a:ext cx="787200" cy="78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770250" y="679825"/>
            <a:ext cx="7603500" cy="105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90" name="Google Shape;90;p18"/>
          <p:cNvSpPr txBox="1"/>
          <p:nvPr>
            <p:ph idx="1" type="body"/>
          </p:nvPr>
        </p:nvSpPr>
        <p:spPr>
          <a:xfrm>
            <a:off x="1377575"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1" name="Google Shape;91;p18"/>
          <p:cNvSpPr txBox="1"/>
          <p:nvPr>
            <p:ph idx="2" type="body"/>
          </p:nvPr>
        </p:nvSpPr>
        <p:spPr>
          <a:xfrm>
            <a:off x="1377575"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2" name="Google Shape;92;p18"/>
          <p:cNvSpPr txBox="1"/>
          <p:nvPr>
            <p:ph idx="3" type="body"/>
          </p:nvPr>
        </p:nvSpPr>
        <p:spPr>
          <a:xfrm>
            <a:off x="5474500" y="2451000"/>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3" name="Google Shape;93;p18"/>
          <p:cNvSpPr txBox="1"/>
          <p:nvPr>
            <p:ph idx="4" type="body"/>
          </p:nvPr>
        </p:nvSpPr>
        <p:spPr>
          <a:xfrm>
            <a:off x="5474500" y="3703175"/>
            <a:ext cx="2692500" cy="7605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94" name="Google Shape;9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p:cSld name="TITLE_AND_BODY_3">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97" name="Google Shape;97;p19"/>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98" name="Google Shape;98;p1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99" name="Google Shape;99;p19"/>
          <p:cNvSpPr/>
          <p:nvPr>
            <p:ph idx="2" type="pic"/>
          </p:nvPr>
        </p:nvSpPr>
        <p:spPr>
          <a:xfrm>
            <a:off x="422575" y="1422275"/>
            <a:ext cx="2035800" cy="2120100"/>
          </a:xfrm>
          <a:prstGeom prst="roundRect">
            <a:avLst>
              <a:gd fmla="val 8337" name="adj"/>
            </a:avLst>
          </a:prstGeom>
          <a:noFill/>
          <a:ln>
            <a:noFill/>
          </a:ln>
        </p:spPr>
      </p:sp>
      <p:sp>
        <p:nvSpPr>
          <p:cNvPr id="100" name="Google Shape;100;p19"/>
          <p:cNvSpPr/>
          <p:nvPr>
            <p:ph idx="3" type="pic"/>
          </p:nvPr>
        </p:nvSpPr>
        <p:spPr>
          <a:xfrm>
            <a:off x="2599419" y="1422275"/>
            <a:ext cx="2035800" cy="2120100"/>
          </a:xfrm>
          <a:prstGeom prst="roundRect">
            <a:avLst>
              <a:gd fmla="val 8337" name="adj"/>
            </a:avLst>
          </a:prstGeom>
          <a:noFill/>
          <a:ln>
            <a:noFill/>
          </a:ln>
        </p:spPr>
      </p:sp>
      <p:sp>
        <p:nvSpPr>
          <p:cNvPr id="101" name="Google Shape;101;p19"/>
          <p:cNvSpPr/>
          <p:nvPr>
            <p:ph idx="4" type="pic"/>
          </p:nvPr>
        </p:nvSpPr>
        <p:spPr>
          <a:xfrm>
            <a:off x="4776262" y="1422275"/>
            <a:ext cx="2035800" cy="2120100"/>
          </a:xfrm>
          <a:prstGeom prst="roundRect">
            <a:avLst>
              <a:gd fmla="val 8337" name="adj"/>
            </a:avLst>
          </a:prstGeom>
          <a:noFill/>
          <a:ln>
            <a:noFill/>
          </a:ln>
        </p:spPr>
      </p:sp>
      <p:sp>
        <p:nvSpPr>
          <p:cNvPr id="102" name="Google Shape;102;p19"/>
          <p:cNvSpPr/>
          <p:nvPr>
            <p:ph idx="5" type="pic"/>
          </p:nvPr>
        </p:nvSpPr>
        <p:spPr>
          <a:xfrm>
            <a:off x="6953106" y="1422275"/>
            <a:ext cx="2035800" cy="2120100"/>
          </a:xfrm>
          <a:prstGeom prst="roundRect">
            <a:avLst>
              <a:gd fmla="val 8337" name="adj"/>
            </a:avLst>
          </a:prstGeom>
          <a:noFill/>
          <a:ln>
            <a:noFill/>
          </a:ln>
        </p:spPr>
      </p:sp>
      <p:sp>
        <p:nvSpPr>
          <p:cNvPr id="103" name="Google Shape;103;p19"/>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4" name="Google Shape;104;p19"/>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5" name="Google Shape;105;p19"/>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6" name="Google Shape;106;p19"/>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Font typeface="Outfit SemiBold"/>
              <a:buNone/>
              <a:defRPr>
                <a:latin typeface="Outfit SemiBold"/>
                <a:ea typeface="Outfit SemiBold"/>
                <a:cs typeface="Outfit SemiBold"/>
                <a:sym typeface="Outfit SemiBold"/>
              </a:defRPr>
            </a:lvl2pPr>
            <a:lvl3pPr lvl="2" rtl="0">
              <a:spcBef>
                <a:spcPts val="0"/>
              </a:spcBef>
              <a:spcAft>
                <a:spcPts val="0"/>
              </a:spcAft>
              <a:buSzPts val="1400"/>
              <a:buFont typeface="Outfit SemiBold"/>
              <a:buNone/>
              <a:defRPr>
                <a:latin typeface="Outfit SemiBold"/>
                <a:ea typeface="Outfit SemiBold"/>
                <a:cs typeface="Outfit SemiBold"/>
                <a:sym typeface="Outfit SemiBold"/>
              </a:defRPr>
            </a:lvl3pPr>
            <a:lvl4pPr lvl="3" rtl="0">
              <a:spcBef>
                <a:spcPts val="0"/>
              </a:spcBef>
              <a:spcAft>
                <a:spcPts val="0"/>
              </a:spcAft>
              <a:buSzPts val="1400"/>
              <a:buFont typeface="Outfit SemiBold"/>
              <a:buNone/>
              <a:defRPr>
                <a:latin typeface="Outfit SemiBold"/>
                <a:ea typeface="Outfit SemiBold"/>
                <a:cs typeface="Outfit SemiBold"/>
                <a:sym typeface="Outfit SemiBold"/>
              </a:defRPr>
            </a:lvl4pPr>
            <a:lvl5pPr lvl="4" rtl="0">
              <a:spcBef>
                <a:spcPts val="0"/>
              </a:spcBef>
              <a:spcAft>
                <a:spcPts val="0"/>
              </a:spcAft>
              <a:buSzPts val="1400"/>
              <a:buFont typeface="Outfit SemiBold"/>
              <a:buNone/>
              <a:defRPr>
                <a:latin typeface="Outfit SemiBold"/>
                <a:ea typeface="Outfit SemiBold"/>
                <a:cs typeface="Outfit SemiBold"/>
                <a:sym typeface="Outfit SemiBold"/>
              </a:defRPr>
            </a:lvl5pPr>
            <a:lvl6pPr lvl="5" rtl="0">
              <a:spcBef>
                <a:spcPts val="0"/>
              </a:spcBef>
              <a:spcAft>
                <a:spcPts val="0"/>
              </a:spcAft>
              <a:buSzPts val="1400"/>
              <a:buFont typeface="Outfit SemiBold"/>
              <a:buNone/>
              <a:defRPr>
                <a:latin typeface="Outfit SemiBold"/>
                <a:ea typeface="Outfit SemiBold"/>
                <a:cs typeface="Outfit SemiBold"/>
                <a:sym typeface="Outfit SemiBold"/>
              </a:defRPr>
            </a:lvl6pPr>
            <a:lvl7pPr lvl="6" rtl="0">
              <a:spcBef>
                <a:spcPts val="0"/>
              </a:spcBef>
              <a:spcAft>
                <a:spcPts val="0"/>
              </a:spcAft>
              <a:buSzPts val="1400"/>
              <a:buFont typeface="Outfit SemiBold"/>
              <a:buNone/>
              <a:defRPr>
                <a:latin typeface="Outfit SemiBold"/>
                <a:ea typeface="Outfit SemiBold"/>
                <a:cs typeface="Outfit SemiBold"/>
                <a:sym typeface="Outfit SemiBold"/>
              </a:defRPr>
            </a:lvl7pPr>
            <a:lvl8pPr lvl="7" rtl="0">
              <a:spcBef>
                <a:spcPts val="0"/>
              </a:spcBef>
              <a:spcAft>
                <a:spcPts val="0"/>
              </a:spcAft>
              <a:buSzPts val="1400"/>
              <a:buFont typeface="Outfit SemiBold"/>
              <a:buNone/>
              <a:defRPr>
                <a:latin typeface="Outfit SemiBold"/>
                <a:ea typeface="Outfit SemiBold"/>
                <a:cs typeface="Outfit SemiBold"/>
                <a:sym typeface="Outfit SemiBold"/>
              </a:defRPr>
            </a:lvl8pPr>
            <a:lvl9pPr lvl="8" rtl="0">
              <a:spcBef>
                <a:spcPts val="0"/>
              </a:spcBef>
              <a:spcAft>
                <a:spcPts val="0"/>
              </a:spcAft>
              <a:buSzPts val="1400"/>
              <a:buFont typeface="Outfit SemiBold"/>
              <a:buNone/>
              <a:defRPr>
                <a:latin typeface="Outfit SemiBold"/>
                <a:ea typeface="Outfit SemiBold"/>
                <a:cs typeface="Outfit SemiBold"/>
                <a:sym typeface="Outfit SemiBold"/>
              </a:defRPr>
            </a:lvl9pPr>
          </a:lstStyle>
          <a:p/>
        </p:txBody>
      </p:sp>
      <p:sp>
        <p:nvSpPr>
          <p:cNvPr id="107" name="Google Shape;107;p19"/>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8" name="Google Shape;108;p19"/>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09" name="Google Shape;109;p19"/>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0" name="Google Shape;110;p19"/>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1pPr>
            <a:lvl2pPr lvl="1"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2pPr>
            <a:lvl3pPr lvl="2"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3pPr>
            <a:lvl4pPr lvl="3"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4pPr>
            <a:lvl5pPr lvl="4"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5pPr>
            <a:lvl6pPr lvl="5"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6pPr>
            <a:lvl7pPr lvl="6"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7pPr>
            <a:lvl8pPr lvl="7"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8pPr>
            <a:lvl9pPr lvl="8" rtl="0">
              <a:spcBef>
                <a:spcPts val="0"/>
              </a:spcBef>
              <a:spcAft>
                <a:spcPts val="0"/>
              </a:spcAft>
              <a:buClr>
                <a:schemeClr val="accent1"/>
              </a:buClr>
              <a:buSzPts val="1000"/>
              <a:buFont typeface="Outfit"/>
              <a:buNone/>
              <a:defRPr sz="1000">
                <a:solidFill>
                  <a:schemeClr val="accent1"/>
                </a:solidFill>
                <a:latin typeface="Outfit"/>
                <a:ea typeface="Outfit"/>
                <a:cs typeface="Outfit"/>
                <a:sym typeface="Outfit"/>
              </a:defRPr>
            </a:lvl9pPr>
          </a:lstStyle>
          <a:p/>
        </p:txBody>
      </p:sp>
      <p:sp>
        <p:nvSpPr>
          <p:cNvPr id="111" name="Google Shape;11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s/ images black">
  <p:cSld name="TITLE_AND_BODY_3_1">
    <p:bg>
      <p:bgPr>
        <a:solidFill>
          <a:schemeClr val="dk1"/>
        </a:solidFill>
      </p:bgPr>
    </p:bg>
    <p:spTree>
      <p:nvGrpSpPr>
        <p:cNvPr id="112" name="Shape 112"/>
        <p:cNvGrpSpPr/>
        <p:nvPr/>
      </p:nvGrpSpPr>
      <p:grpSpPr>
        <a:xfrm>
          <a:off x="0" y="0"/>
          <a:ext cx="0" cy="0"/>
          <a:chOff x="0" y="0"/>
          <a:chExt cx="0" cy="0"/>
        </a:xfrm>
      </p:grpSpPr>
      <p:cxnSp>
        <p:nvCxnSpPr>
          <p:cNvPr id="113" name="Google Shape;113;p20"/>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14" name="Google Shape;114;p20"/>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15" name="Google Shape;115;p20"/>
          <p:cNvSpPr/>
          <p:nvPr>
            <p:ph idx="2" type="pic"/>
          </p:nvPr>
        </p:nvSpPr>
        <p:spPr>
          <a:xfrm>
            <a:off x="422575" y="1422275"/>
            <a:ext cx="2035800" cy="2120100"/>
          </a:xfrm>
          <a:prstGeom prst="roundRect">
            <a:avLst>
              <a:gd fmla="val 8337" name="adj"/>
            </a:avLst>
          </a:prstGeom>
          <a:noFill/>
          <a:ln>
            <a:noFill/>
          </a:ln>
        </p:spPr>
      </p:sp>
      <p:sp>
        <p:nvSpPr>
          <p:cNvPr id="116" name="Google Shape;116;p20"/>
          <p:cNvSpPr/>
          <p:nvPr>
            <p:ph idx="3" type="pic"/>
          </p:nvPr>
        </p:nvSpPr>
        <p:spPr>
          <a:xfrm>
            <a:off x="2599419" y="1422275"/>
            <a:ext cx="2035800" cy="2120100"/>
          </a:xfrm>
          <a:prstGeom prst="roundRect">
            <a:avLst>
              <a:gd fmla="val 8337" name="adj"/>
            </a:avLst>
          </a:prstGeom>
          <a:noFill/>
          <a:ln>
            <a:noFill/>
          </a:ln>
        </p:spPr>
      </p:sp>
      <p:sp>
        <p:nvSpPr>
          <p:cNvPr id="117" name="Google Shape;117;p20"/>
          <p:cNvSpPr/>
          <p:nvPr>
            <p:ph idx="4" type="pic"/>
          </p:nvPr>
        </p:nvSpPr>
        <p:spPr>
          <a:xfrm>
            <a:off x="4776262" y="1422275"/>
            <a:ext cx="2035800" cy="2120100"/>
          </a:xfrm>
          <a:prstGeom prst="roundRect">
            <a:avLst>
              <a:gd fmla="val 8337" name="adj"/>
            </a:avLst>
          </a:prstGeom>
          <a:noFill/>
          <a:ln>
            <a:noFill/>
          </a:ln>
        </p:spPr>
      </p:sp>
      <p:sp>
        <p:nvSpPr>
          <p:cNvPr id="118" name="Google Shape;118;p20"/>
          <p:cNvSpPr/>
          <p:nvPr>
            <p:ph idx="5" type="pic"/>
          </p:nvPr>
        </p:nvSpPr>
        <p:spPr>
          <a:xfrm>
            <a:off x="6953106" y="1422275"/>
            <a:ext cx="2035800" cy="2120100"/>
          </a:xfrm>
          <a:prstGeom prst="roundRect">
            <a:avLst>
              <a:gd fmla="val 8337" name="adj"/>
            </a:avLst>
          </a:prstGeom>
          <a:noFill/>
          <a:ln>
            <a:noFill/>
          </a:ln>
        </p:spPr>
      </p:sp>
      <p:sp>
        <p:nvSpPr>
          <p:cNvPr id="119" name="Google Shape;119;p20"/>
          <p:cNvSpPr txBox="1"/>
          <p:nvPr>
            <p:ph idx="6" type="title"/>
          </p:nvPr>
        </p:nvSpPr>
        <p:spPr>
          <a:xfrm>
            <a:off x="4293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0" name="Google Shape;120;p20"/>
          <p:cNvSpPr txBox="1"/>
          <p:nvPr>
            <p:ph idx="7" type="title"/>
          </p:nvPr>
        </p:nvSpPr>
        <p:spPr>
          <a:xfrm>
            <a:off x="2599425" y="3703325"/>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1" name="Google Shape;121;p20"/>
          <p:cNvSpPr txBox="1"/>
          <p:nvPr>
            <p:ph idx="8" type="title"/>
          </p:nvPr>
        </p:nvSpPr>
        <p:spPr>
          <a:xfrm>
            <a:off x="4769475"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2" name="Google Shape;122;p20"/>
          <p:cNvSpPr txBox="1"/>
          <p:nvPr>
            <p:ph idx="9" type="title"/>
          </p:nvPr>
        </p:nvSpPr>
        <p:spPr>
          <a:xfrm>
            <a:off x="6953100" y="3703325"/>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9pPr>
          </a:lstStyle>
          <a:p/>
        </p:txBody>
      </p:sp>
      <p:sp>
        <p:nvSpPr>
          <p:cNvPr id="123" name="Google Shape;123;p20"/>
          <p:cNvSpPr txBox="1"/>
          <p:nvPr>
            <p:ph idx="13" type="title"/>
          </p:nvPr>
        </p:nvSpPr>
        <p:spPr>
          <a:xfrm>
            <a:off x="4293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4" name="Google Shape;124;p20"/>
          <p:cNvSpPr txBox="1"/>
          <p:nvPr>
            <p:ph idx="14" type="title"/>
          </p:nvPr>
        </p:nvSpPr>
        <p:spPr>
          <a:xfrm>
            <a:off x="2599425" y="4365279"/>
            <a:ext cx="20358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5" name="Google Shape;125;p20"/>
          <p:cNvSpPr txBox="1"/>
          <p:nvPr>
            <p:ph idx="15" type="title"/>
          </p:nvPr>
        </p:nvSpPr>
        <p:spPr>
          <a:xfrm>
            <a:off x="4769475"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sp>
        <p:nvSpPr>
          <p:cNvPr id="126" name="Google Shape;126;p20"/>
          <p:cNvSpPr txBox="1"/>
          <p:nvPr>
            <p:ph idx="16" type="title"/>
          </p:nvPr>
        </p:nvSpPr>
        <p:spPr>
          <a:xfrm>
            <a:off x="6953100" y="4365279"/>
            <a:ext cx="2035800" cy="67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1pPr>
            <a:lvl2pPr lvl="1"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2pPr>
            <a:lvl3pPr lvl="2"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3pPr>
            <a:lvl4pPr lvl="3"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4pPr>
            <a:lvl5pPr lvl="4"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5pPr>
            <a:lvl6pPr lvl="5"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6pPr>
            <a:lvl7pPr lvl="6"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7pPr>
            <a:lvl8pPr lvl="7"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8pPr>
            <a:lvl9pPr lvl="8" rtl="0">
              <a:spcBef>
                <a:spcPts val="0"/>
              </a:spcBef>
              <a:spcAft>
                <a:spcPts val="0"/>
              </a:spcAft>
              <a:buClr>
                <a:srgbClr val="FFD66B"/>
              </a:buClr>
              <a:buSzPts val="1000"/>
              <a:buFont typeface="Outfit"/>
              <a:buNone/>
              <a:defRPr sz="1000">
                <a:solidFill>
                  <a:srgbClr val="FFD66B"/>
                </a:solidFill>
                <a:latin typeface="Outfit"/>
                <a:ea typeface="Outfit"/>
                <a:cs typeface="Outfit"/>
                <a:sym typeface="Outfit"/>
              </a:defRPr>
            </a:lvl9pPr>
          </a:lstStyle>
          <a:p/>
        </p:txBody>
      </p:sp>
      <p:pic>
        <p:nvPicPr>
          <p:cNvPr id="127" name="Google Shape;127;p2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28" name="Google Shape;12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ITLE_AND_BODY_2">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131" name="Google Shape;131;p21"/>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132" name="Google Shape;132;p21"/>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graphicFrame>
        <p:nvGraphicFramePr>
          <p:cNvPr id="133" name="Google Shape;133;p21"/>
          <p:cNvGraphicFramePr/>
          <p:nvPr/>
        </p:nvGraphicFramePr>
        <p:xfrm>
          <a:off x="477100" y="1315881"/>
          <a:ext cx="3000000" cy="3000000"/>
        </p:xfrm>
        <a:graphic>
          <a:graphicData uri="http://schemas.openxmlformats.org/drawingml/2006/table">
            <a:tbl>
              <a:tblPr>
                <a:noFill/>
                <a:tableStyleId>{621C5DE9-5683-4F0D-A084-B5A2DE7A295B}</a:tableStyleId>
              </a:tblPr>
              <a:tblGrid>
                <a:gridCol w="3102725"/>
                <a:gridCol w="1551775"/>
                <a:gridCol w="1551775"/>
                <a:gridCol w="1984375"/>
              </a:tblGrid>
              <a:tr h="489850">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500" u="none" cap="none" strike="noStrike">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B8B8B8"/>
                      </a:solidFill>
                      <a:prstDash val="solid"/>
                      <a:round/>
                      <a:headEnd len="sm" w="sm" type="none"/>
                      <a:tailEnd len="sm" w="sm" type="none"/>
                    </a:lnB>
                  </a:tcPr>
                </a:tc>
              </a:tr>
              <a:tr h="489850">
                <a:tc>
                  <a:txBody>
                    <a:bodyPr/>
                    <a:lstStyle/>
                    <a:p>
                      <a:pPr indent="0" lvl="0" marL="0" marR="0" rtl="0" algn="l">
                        <a:lnSpc>
                          <a:spcPct val="100000"/>
                        </a:lnSpc>
                        <a:spcBef>
                          <a:spcPts val="0"/>
                        </a:spcBef>
                        <a:spcAft>
                          <a:spcPts val="0"/>
                        </a:spcAft>
                        <a:buClr>
                          <a:srgbClr val="131313"/>
                        </a:buClr>
                        <a:buSzPts val="1000"/>
                        <a:buFont typeface="Poppins Light"/>
                        <a:buNone/>
                      </a:pPr>
                      <a:r>
                        <a:t/>
                      </a:r>
                      <a:endParaRPr sz="1000" u="none" cap="none" strike="noStrike">
                        <a:solidFill>
                          <a:srgbClr val="131313"/>
                        </a:solidFill>
                        <a:latin typeface="Outfit"/>
                        <a:ea typeface="Outfit"/>
                        <a:cs typeface="Outfit"/>
                        <a:sym typeface="Outfit"/>
                      </a:endParaRPr>
                    </a:p>
                  </a:txBody>
                  <a:tcPr marT="19050" marB="19050" marR="19050" marL="19050" anchor="ctr">
                    <a:lnL cap="flat" cmpd="sng" w="9525">
                      <a:solidFill>
                        <a:srgbClr val="000000">
                          <a:alpha val="0"/>
                        </a:srgbClr>
                      </a:solidFill>
                      <a:prstDash val="solid"/>
                      <a:round/>
                      <a:headEnd len="sm" w="sm" type="none"/>
                      <a:tailEnd len="sm" w="sm" type="none"/>
                    </a:lnL>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500" u="none" cap="none" strike="noStrike">
                        <a:latin typeface="Outfit SemiBold"/>
                        <a:ea typeface="Outfit SemiBold"/>
                        <a:cs typeface="Outfit SemiBold"/>
                        <a:sym typeface="Outfit SemiBold"/>
                      </a:endParaRPr>
                    </a:p>
                  </a:txBody>
                  <a:tcPr marT="19050" marB="19050" marR="19050" marL="19050" anchor="ct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131313"/>
                        </a:buClr>
                        <a:buSzPts val="1000"/>
                        <a:buFont typeface="Poppins SemiBold"/>
                        <a:buNone/>
                      </a:pPr>
                      <a:r>
                        <a:t/>
                      </a:r>
                      <a:endParaRPr sz="1000" u="none" cap="none" strike="noStrike">
                        <a:solidFill>
                          <a:srgbClr val="AB84C8"/>
                        </a:solidFill>
                        <a:latin typeface="Outfit SemiBold"/>
                        <a:ea typeface="Outfit SemiBold"/>
                        <a:cs typeface="Outfit SemiBold"/>
                        <a:sym typeface="Outfit SemiBold"/>
                      </a:endParaRPr>
                    </a:p>
                  </a:txBody>
                  <a:tcPr marT="19050" marB="19050" marR="19050" marL="19050" anchor="ctr">
                    <a:lnR cap="flat" cmpd="sng" w="9525">
                      <a:solidFill>
                        <a:srgbClr val="000000">
                          <a:alpha val="0"/>
                        </a:srgbClr>
                      </a:solidFill>
                      <a:prstDash val="solid"/>
                      <a:round/>
                      <a:headEnd len="sm" w="sm" type="none"/>
                      <a:tailEnd len="sm" w="sm" type="none"/>
                    </a:lnR>
                    <a:lnT cap="flat" cmpd="sng" w="9525">
                      <a:solidFill>
                        <a:srgbClr val="B8B8B8"/>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34" name="Google Shape;134;p21"/>
          <p:cNvSpPr txBox="1"/>
          <p:nvPr>
            <p:ph idx="1" type="body"/>
          </p:nvPr>
        </p:nvSpPr>
        <p:spPr>
          <a:xfrm>
            <a:off x="47410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35" name="Google Shape;135;p21"/>
          <p:cNvSpPr txBox="1"/>
          <p:nvPr>
            <p:ph idx="2" type="body"/>
          </p:nvPr>
        </p:nvSpPr>
        <p:spPr>
          <a:xfrm>
            <a:off x="37301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6" name="Google Shape;136;p21"/>
          <p:cNvSpPr txBox="1"/>
          <p:nvPr>
            <p:ph idx="3" type="body"/>
          </p:nvPr>
        </p:nvSpPr>
        <p:spPr>
          <a:xfrm>
            <a:off x="6576650" y="1431225"/>
            <a:ext cx="1994700" cy="2772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SemiBold"/>
              <a:buChar char="●"/>
              <a:defRPr sz="1000">
                <a:latin typeface="Outfit SemiBold"/>
                <a:ea typeface="Outfit SemiBold"/>
                <a:cs typeface="Outfit SemiBold"/>
                <a:sym typeface="Outfit SemiBold"/>
              </a:defRPr>
            </a:lvl1pPr>
            <a:lvl2pPr indent="-292100" lvl="1" marL="914400" rtl="0">
              <a:spcBef>
                <a:spcPts val="0"/>
              </a:spcBef>
              <a:spcAft>
                <a:spcPts val="0"/>
              </a:spcAft>
              <a:buSzPts val="1000"/>
              <a:buFont typeface="Outfit SemiBold"/>
              <a:buChar char="○"/>
              <a:defRPr sz="1000">
                <a:latin typeface="Outfit SemiBold"/>
                <a:ea typeface="Outfit SemiBold"/>
                <a:cs typeface="Outfit SemiBold"/>
                <a:sym typeface="Outfit SemiBold"/>
              </a:defRPr>
            </a:lvl2pPr>
            <a:lvl3pPr indent="-292100" lvl="2" marL="1371600" rtl="0">
              <a:spcBef>
                <a:spcPts val="0"/>
              </a:spcBef>
              <a:spcAft>
                <a:spcPts val="0"/>
              </a:spcAft>
              <a:buSzPts val="1000"/>
              <a:buFont typeface="Outfit SemiBold"/>
              <a:buChar char="■"/>
              <a:defRPr sz="1000">
                <a:latin typeface="Outfit SemiBold"/>
                <a:ea typeface="Outfit SemiBold"/>
                <a:cs typeface="Outfit SemiBold"/>
                <a:sym typeface="Outfit SemiBold"/>
              </a:defRPr>
            </a:lvl3pPr>
            <a:lvl4pPr indent="-292100" lvl="3" marL="1828800" rtl="0">
              <a:spcBef>
                <a:spcPts val="0"/>
              </a:spcBef>
              <a:spcAft>
                <a:spcPts val="0"/>
              </a:spcAft>
              <a:buSzPts val="1000"/>
              <a:buFont typeface="Outfit SemiBold"/>
              <a:buChar char="●"/>
              <a:defRPr sz="1000">
                <a:latin typeface="Outfit SemiBold"/>
                <a:ea typeface="Outfit SemiBold"/>
                <a:cs typeface="Outfit SemiBold"/>
                <a:sym typeface="Outfit SemiBold"/>
              </a:defRPr>
            </a:lvl4pPr>
            <a:lvl5pPr indent="-292100" lvl="4" marL="2286000" rtl="0">
              <a:spcBef>
                <a:spcPts val="0"/>
              </a:spcBef>
              <a:spcAft>
                <a:spcPts val="0"/>
              </a:spcAft>
              <a:buSzPts val="1000"/>
              <a:buFont typeface="Outfit SemiBold"/>
              <a:buChar char="○"/>
              <a:defRPr sz="1000">
                <a:latin typeface="Outfit SemiBold"/>
                <a:ea typeface="Outfit SemiBold"/>
                <a:cs typeface="Outfit SemiBold"/>
                <a:sym typeface="Outfit SemiBold"/>
              </a:defRPr>
            </a:lvl5pPr>
            <a:lvl6pPr indent="-292100" lvl="5" marL="2743200" rtl="0">
              <a:spcBef>
                <a:spcPts val="0"/>
              </a:spcBef>
              <a:spcAft>
                <a:spcPts val="0"/>
              </a:spcAft>
              <a:buSzPts val="1000"/>
              <a:buFont typeface="Outfit SemiBold"/>
              <a:buChar char="■"/>
              <a:defRPr sz="1000">
                <a:latin typeface="Outfit SemiBold"/>
                <a:ea typeface="Outfit SemiBold"/>
                <a:cs typeface="Outfit SemiBold"/>
                <a:sym typeface="Outfit SemiBold"/>
              </a:defRPr>
            </a:lvl6pPr>
            <a:lvl7pPr indent="-292100" lvl="6" marL="3200400" rtl="0">
              <a:spcBef>
                <a:spcPts val="0"/>
              </a:spcBef>
              <a:spcAft>
                <a:spcPts val="0"/>
              </a:spcAft>
              <a:buSzPts val="1000"/>
              <a:buFont typeface="Outfit SemiBold"/>
              <a:buChar char="●"/>
              <a:defRPr sz="1000">
                <a:latin typeface="Outfit SemiBold"/>
                <a:ea typeface="Outfit SemiBold"/>
                <a:cs typeface="Outfit SemiBold"/>
                <a:sym typeface="Outfit SemiBold"/>
              </a:defRPr>
            </a:lvl7pPr>
            <a:lvl8pPr indent="-292100" lvl="7" marL="3657600" rtl="0">
              <a:spcBef>
                <a:spcPts val="0"/>
              </a:spcBef>
              <a:spcAft>
                <a:spcPts val="0"/>
              </a:spcAft>
              <a:buSzPts val="1000"/>
              <a:buFont typeface="Outfit SemiBold"/>
              <a:buChar char="○"/>
              <a:defRPr sz="1000">
                <a:latin typeface="Outfit SemiBold"/>
                <a:ea typeface="Outfit SemiBold"/>
                <a:cs typeface="Outfit SemiBold"/>
                <a:sym typeface="Outfit SemiBold"/>
              </a:defRPr>
            </a:lvl8pPr>
            <a:lvl9pPr indent="-292100" lvl="8" marL="4114800" rtl="0">
              <a:spcBef>
                <a:spcPts val="0"/>
              </a:spcBef>
              <a:spcAft>
                <a:spcPts val="0"/>
              </a:spcAft>
              <a:buSzPts val="1000"/>
              <a:buFont typeface="Outfit SemiBold"/>
              <a:buChar char="■"/>
              <a:defRPr sz="1000">
                <a:latin typeface="Outfit SemiBold"/>
                <a:ea typeface="Outfit SemiBold"/>
                <a:cs typeface="Outfit SemiBold"/>
                <a:sym typeface="Outfit SemiBold"/>
              </a:defRPr>
            </a:lvl9pPr>
          </a:lstStyle>
          <a:p/>
        </p:txBody>
      </p:sp>
      <p:sp>
        <p:nvSpPr>
          <p:cNvPr id="137" name="Google Shape;13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140" name="Google Shape;140;p22"/>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41" name="Google Shape;141;p22"/>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42" name="Google Shape;1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2">
  <p:cSld name="TITLE_ONLY_2">
    <p:bg>
      <p:bgPr>
        <a:solidFill>
          <a:schemeClr val="dk1"/>
        </a:solidFill>
      </p:bgPr>
    </p:bg>
    <p:spTree>
      <p:nvGrpSpPr>
        <p:cNvPr id="143" name="Shape 143"/>
        <p:cNvGrpSpPr/>
        <p:nvPr/>
      </p:nvGrpSpPr>
      <p:grpSpPr>
        <a:xfrm>
          <a:off x="0" y="0"/>
          <a:ext cx="0" cy="0"/>
          <a:chOff x="0" y="0"/>
          <a:chExt cx="0" cy="0"/>
        </a:xfrm>
      </p:grpSpPr>
      <p:pic>
        <p:nvPicPr>
          <p:cNvPr id="144" name="Google Shape;144;p2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45" name="Google Shape;145;p23"/>
          <p:cNvSpPr/>
          <p:nvPr/>
        </p:nvSpPr>
        <p:spPr>
          <a:xfrm>
            <a:off x="937037" y="1143000"/>
            <a:ext cx="2857500" cy="2857500"/>
          </a:xfrm>
          <a:prstGeom prst="ellipse">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100"/>
              <a:buFont typeface="Poppins"/>
              <a:buNone/>
            </a:pPr>
            <a:r>
              <a:t/>
            </a:r>
            <a:endParaRPr b="0" i="0" sz="1100" u="none" cap="none" strike="noStrike">
              <a:solidFill>
                <a:srgbClr val="121212"/>
              </a:solidFill>
              <a:latin typeface="Poppins Light"/>
              <a:ea typeface="Poppins Light"/>
              <a:cs typeface="Poppins Light"/>
              <a:sym typeface="Poppins Light"/>
            </a:endParaRPr>
          </a:p>
        </p:txBody>
      </p:sp>
      <p:sp>
        <p:nvSpPr>
          <p:cNvPr id="146" name="Google Shape;146;p23"/>
          <p:cNvSpPr txBox="1"/>
          <p:nvPr>
            <p:ph type="title"/>
          </p:nvPr>
        </p:nvSpPr>
        <p:spPr>
          <a:xfrm>
            <a:off x="4275825" y="1538575"/>
            <a:ext cx="4105800" cy="2461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800"/>
              <a:buFont typeface="Outfit SemiBold"/>
              <a:buNone/>
              <a:defRPr sz="2800">
                <a:solidFill>
                  <a:srgbClr val="FFFFFF"/>
                </a:solidFill>
                <a:latin typeface="Outfit SemiBold"/>
                <a:ea typeface="Outfit SemiBold"/>
                <a:cs typeface="Outfit SemiBold"/>
                <a:sym typeface="Outfit SemiBold"/>
              </a:defRPr>
            </a:lvl9pPr>
          </a:lstStyle>
          <a:p/>
        </p:txBody>
      </p:sp>
      <p:sp>
        <p:nvSpPr>
          <p:cNvPr id="147" name="Google Shape;147;p23"/>
          <p:cNvSpPr txBox="1"/>
          <p:nvPr/>
        </p:nvSpPr>
        <p:spPr>
          <a:xfrm>
            <a:off x="1493675" y="1833750"/>
            <a:ext cx="1744200" cy="14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5500">
              <a:latin typeface="Outfit SemiBold"/>
              <a:ea typeface="Outfit SemiBold"/>
              <a:cs typeface="Outfit SemiBold"/>
              <a:sym typeface="Outfit SemiBold"/>
            </a:endParaRPr>
          </a:p>
        </p:txBody>
      </p:sp>
      <p:sp>
        <p:nvSpPr>
          <p:cNvPr id="148" name="Google Shape;148;p23"/>
          <p:cNvSpPr txBox="1"/>
          <p:nvPr>
            <p:ph idx="1" type="body"/>
          </p:nvPr>
        </p:nvSpPr>
        <p:spPr>
          <a:xfrm>
            <a:off x="1489325" y="1900800"/>
            <a:ext cx="1752900" cy="1341900"/>
          </a:xfrm>
          <a:prstGeom prst="rect">
            <a:avLst/>
          </a:prstGeom>
          <a:noFill/>
          <a:ln>
            <a:noFill/>
          </a:ln>
        </p:spPr>
        <p:txBody>
          <a:bodyPr anchorCtr="0" anchor="t" bIns="91425" lIns="91425" spcFirstLastPara="1" rIns="91425" wrap="square" tIns="91425">
            <a:noAutofit/>
          </a:bodyPr>
          <a:lstStyle>
            <a:lvl1pPr indent="-457200" lvl="0" marL="457200" rtl="0">
              <a:spcBef>
                <a:spcPts val="0"/>
              </a:spcBef>
              <a:spcAft>
                <a:spcPts val="0"/>
              </a:spcAft>
              <a:buSzPts val="3600"/>
              <a:buFont typeface="Outfit"/>
              <a:buChar char="●"/>
              <a:defRPr b="1" sz="3600">
                <a:latin typeface="Outfit"/>
                <a:ea typeface="Outfit"/>
                <a:cs typeface="Outfit"/>
                <a:sym typeface="Outfit"/>
              </a:defRPr>
            </a:lvl1pPr>
            <a:lvl2pPr indent="-457200" lvl="1" marL="914400" rtl="0">
              <a:spcBef>
                <a:spcPts val="0"/>
              </a:spcBef>
              <a:spcAft>
                <a:spcPts val="0"/>
              </a:spcAft>
              <a:buSzPts val="3600"/>
              <a:buFont typeface="Outfit"/>
              <a:buChar char="○"/>
              <a:defRPr b="1" sz="3600">
                <a:latin typeface="Outfit"/>
                <a:ea typeface="Outfit"/>
                <a:cs typeface="Outfit"/>
                <a:sym typeface="Outfit"/>
              </a:defRPr>
            </a:lvl2pPr>
            <a:lvl3pPr indent="-457200" lvl="2" marL="1371600" rtl="0">
              <a:spcBef>
                <a:spcPts val="0"/>
              </a:spcBef>
              <a:spcAft>
                <a:spcPts val="0"/>
              </a:spcAft>
              <a:buSzPts val="3600"/>
              <a:buFont typeface="Outfit"/>
              <a:buChar char="■"/>
              <a:defRPr b="1" sz="3600">
                <a:latin typeface="Outfit"/>
                <a:ea typeface="Outfit"/>
                <a:cs typeface="Outfit"/>
                <a:sym typeface="Outfit"/>
              </a:defRPr>
            </a:lvl3pPr>
            <a:lvl4pPr indent="-457200" lvl="3" marL="1828800" rtl="0">
              <a:spcBef>
                <a:spcPts val="0"/>
              </a:spcBef>
              <a:spcAft>
                <a:spcPts val="0"/>
              </a:spcAft>
              <a:buSzPts val="3600"/>
              <a:buFont typeface="Outfit"/>
              <a:buChar char="●"/>
              <a:defRPr b="1" sz="3600">
                <a:latin typeface="Outfit"/>
                <a:ea typeface="Outfit"/>
                <a:cs typeface="Outfit"/>
                <a:sym typeface="Outfit"/>
              </a:defRPr>
            </a:lvl4pPr>
            <a:lvl5pPr indent="-457200" lvl="4" marL="2286000" rtl="0">
              <a:spcBef>
                <a:spcPts val="0"/>
              </a:spcBef>
              <a:spcAft>
                <a:spcPts val="0"/>
              </a:spcAft>
              <a:buSzPts val="3600"/>
              <a:buFont typeface="Outfit"/>
              <a:buChar char="○"/>
              <a:defRPr b="1" sz="3600">
                <a:latin typeface="Outfit"/>
                <a:ea typeface="Outfit"/>
                <a:cs typeface="Outfit"/>
                <a:sym typeface="Outfit"/>
              </a:defRPr>
            </a:lvl5pPr>
            <a:lvl6pPr indent="-457200" lvl="5" marL="2743200" rtl="0">
              <a:spcBef>
                <a:spcPts val="0"/>
              </a:spcBef>
              <a:spcAft>
                <a:spcPts val="0"/>
              </a:spcAft>
              <a:buSzPts val="3600"/>
              <a:buFont typeface="Outfit"/>
              <a:buChar char="■"/>
              <a:defRPr b="1" sz="3600">
                <a:latin typeface="Outfit"/>
                <a:ea typeface="Outfit"/>
                <a:cs typeface="Outfit"/>
                <a:sym typeface="Outfit"/>
              </a:defRPr>
            </a:lvl6pPr>
            <a:lvl7pPr indent="-457200" lvl="6" marL="3200400" rtl="0">
              <a:spcBef>
                <a:spcPts val="0"/>
              </a:spcBef>
              <a:spcAft>
                <a:spcPts val="0"/>
              </a:spcAft>
              <a:buSzPts val="3600"/>
              <a:buFont typeface="Outfit"/>
              <a:buChar char="●"/>
              <a:defRPr b="1" sz="3600">
                <a:latin typeface="Outfit"/>
                <a:ea typeface="Outfit"/>
                <a:cs typeface="Outfit"/>
                <a:sym typeface="Outfit"/>
              </a:defRPr>
            </a:lvl7pPr>
            <a:lvl8pPr indent="-457200" lvl="7" marL="3657600" rtl="0">
              <a:spcBef>
                <a:spcPts val="0"/>
              </a:spcBef>
              <a:spcAft>
                <a:spcPts val="0"/>
              </a:spcAft>
              <a:buSzPts val="3600"/>
              <a:buFont typeface="Outfit"/>
              <a:buChar char="○"/>
              <a:defRPr b="1" sz="3600">
                <a:latin typeface="Outfit"/>
                <a:ea typeface="Outfit"/>
                <a:cs typeface="Outfit"/>
                <a:sym typeface="Outfit"/>
              </a:defRPr>
            </a:lvl8pPr>
            <a:lvl9pPr indent="-457200" lvl="8" marL="4114800" rtl="0">
              <a:spcBef>
                <a:spcPts val="0"/>
              </a:spcBef>
              <a:spcAft>
                <a:spcPts val="0"/>
              </a:spcAft>
              <a:buSzPts val="3600"/>
              <a:buFont typeface="Outfit"/>
              <a:buChar char="■"/>
              <a:defRPr b="1" sz="3600">
                <a:latin typeface="Outfit"/>
                <a:ea typeface="Outfit"/>
                <a:cs typeface="Outfit"/>
                <a:sym typeface="Outfit"/>
              </a:defRPr>
            </a:lvl9pPr>
          </a:lstStyle>
          <a:p/>
        </p:txBody>
      </p:sp>
      <p:sp>
        <p:nvSpPr>
          <p:cNvPr id="149" name="Google Shape;14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3">
  <p:cSld name="TITLE_ONLY_1">
    <p:bg>
      <p:bgPr>
        <a:solidFill>
          <a:schemeClr val="dk1"/>
        </a:solidFill>
      </p:bgPr>
    </p:bg>
    <p:spTree>
      <p:nvGrpSpPr>
        <p:cNvPr id="150" name="Shape 150"/>
        <p:cNvGrpSpPr/>
        <p:nvPr/>
      </p:nvGrpSpPr>
      <p:grpSpPr>
        <a:xfrm>
          <a:off x="0" y="0"/>
          <a:ext cx="0" cy="0"/>
          <a:chOff x="0" y="0"/>
          <a:chExt cx="0" cy="0"/>
        </a:xfrm>
      </p:grpSpPr>
      <p:cxnSp>
        <p:nvCxnSpPr>
          <p:cNvPr id="151" name="Google Shape;151;p24"/>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152" name="Google Shape;152;p24"/>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153" name="Google Shape;153;p24"/>
          <p:cNvSpPr txBox="1"/>
          <p:nvPr>
            <p:ph idx="1" type="subTitle"/>
          </p:nvPr>
        </p:nvSpPr>
        <p:spPr>
          <a:xfrm>
            <a:off x="43222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4" name="Google Shape;154;p24"/>
          <p:cNvSpPr txBox="1"/>
          <p:nvPr>
            <p:ph idx="2" type="subTitle"/>
          </p:nvPr>
        </p:nvSpPr>
        <p:spPr>
          <a:xfrm>
            <a:off x="3417900"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5" name="Google Shape;155;p24"/>
          <p:cNvSpPr txBox="1"/>
          <p:nvPr>
            <p:ph idx="3" type="subTitle"/>
          </p:nvPr>
        </p:nvSpPr>
        <p:spPr>
          <a:xfrm>
            <a:off x="6403575" y="1538725"/>
            <a:ext cx="2308200" cy="84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1pPr>
            <a:lvl2pPr lvl="1"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2pPr>
            <a:lvl3pPr lvl="2"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3pPr>
            <a:lvl4pPr lvl="3"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4pPr>
            <a:lvl5pPr lvl="4"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5pPr>
            <a:lvl6pPr lvl="5"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6pPr>
            <a:lvl7pPr lvl="6"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7pPr>
            <a:lvl8pPr lvl="7"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8pPr>
            <a:lvl9pPr lvl="8" rtl="0">
              <a:spcBef>
                <a:spcPts val="0"/>
              </a:spcBef>
              <a:spcAft>
                <a:spcPts val="0"/>
              </a:spcAft>
              <a:buClr>
                <a:srgbClr val="FFD66B"/>
              </a:buClr>
              <a:buSzPts val="1400"/>
              <a:buFont typeface="Outfit SemiBold"/>
              <a:buNone/>
              <a:defRPr>
                <a:solidFill>
                  <a:srgbClr val="FFD66B"/>
                </a:solidFill>
                <a:latin typeface="Outfit SemiBold"/>
                <a:ea typeface="Outfit SemiBold"/>
                <a:cs typeface="Outfit SemiBold"/>
                <a:sym typeface="Outfit SemiBold"/>
              </a:defRPr>
            </a:lvl9pPr>
          </a:lstStyle>
          <a:p/>
        </p:txBody>
      </p:sp>
      <p:sp>
        <p:nvSpPr>
          <p:cNvPr id="156" name="Google Shape;156;p24"/>
          <p:cNvSpPr txBox="1"/>
          <p:nvPr>
            <p:ph idx="4" type="body"/>
          </p:nvPr>
        </p:nvSpPr>
        <p:spPr>
          <a:xfrm>
            <a:off x="43222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7" name="Google Shape;157;p24"/>
          <p:cNvSpPr txBox="1"/>
          <p:nvPr>
            <p:ph idx="5" type="body"/>
          </p:nvPr>
        </p:nvSpPr>
        <p:spPr>
          <a:xfrm>
            <a:off x="3417900"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58" name="Google Shape;158;p24"/>
          <p:cNvSpPr txBox="1"/>
          <p:nvPr>
            <p:ph idx="6" type="body"/>
          </p:nvPr>
        </p:nvSpPr>
        <p:spPr>
          <a:xfrm>
            <a:off x="6403575" y="2455065"/>
            <a:ext cx="2308200" cy="2022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pic>
        <p:nvPicPr>
          <p:cNvPr id="159" name="Google Shape;159;p24"/>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0" name="Google Shape;16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163" name="Google Shape;16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CUSTOM">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04">
  <p:cSld name="CUSTOM_6">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graphicFrame>
        <p:nvGraphicFramePr>
          <p:cNvPr id="169" name="Google Shape;169;p27"/>
          <p:cNvGraphicFramePr/>
          <p:nvPr/>
        </p:nvGraphicFramePr>
        <p:xfrm>
          <a:off x="476250" y="628650"/>
          <a:ext cx="3000000" cy="3000000"/>
        </p:xfrm>
        <a:graphic>
          <a:graphicData uri="http://schemas.openxmlformats.org/drawingml/2006/table">
            <a:tbl>
              <a:tblPr>
                <a:noFill/>
                <a:tableStyleId>{621C5DE9-5683-4F0D-A084-B5A2DE7A295B}</a:tableStyleId>
              </a:tblPr>
              <a:tblGrid>
                <a:gridCol w="2730500"/>
                <a:gridCol w="2730500"/>
                <a:gridCol w="2730500"/>
              </a:tblGrid>
              <a:tr h="792900">
                <a:tc>
                  <a:txBody>
                    <a:bodyPr/>
                    <a:lstStyle/>
                    <a:p>
                      <a:pPr indent="139700" lvl="0" marL="0" marR="0" rtl="0" algn="l">
                        <a:lnSpc>
                          <a:spcPct val="100000"/>
                        </a:lnSpc>
                        <a:spcBef>
                          <a:spcPts val="0"/>
                        </a:spcBef>
                        <a:spcAft>
                          <a:spcPts val="0"/>
                        </a:spcAft>
                        <a:buClr>
                          <a:srgbClr val="131313"/>
                        </a:buClr>
                        <a:buSzPts val="900"/>
                        <a:buFont typeface="Poppins SemiBold"/>
                        <a:buNone/>
                      </a:pPr>
                      <a:r>
                        <a:t/>
                      </a:r>
                      <a:endParaRPr sz="9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20000"/>
                        </a:lnSpc>
                        <a:spcBef>
                          <a:spcPts val="0"/>
                        </a:spcBef>
                        <a:spcAft>
                          <a:spcPts val="0"/>
                        </a:spcAft>
                        <a:buClr>
                          <a:srgbClr val="FFFFFF"/>
                        </a:buClr>
                        <a:buSzPts val="19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r h="679625">
                <a:tc>
                  <a:txBody>
                    <a:bodyPr/>
                    <a:lstStyle/>
                    <a:p>
                      <a:pPr indent="139700" lvl="0" marL="0" marR="0" rtl="0" algn="l">
                        <a:lnSpc>
                          <a:spcPct val="120000"/>
                        </a:lnSpc>
                        <a:spcBef>
                          <a:spcPts val="0"/>
                        </a:spcBef>
                        <a:spcAft>
                          <a:spcPts val="0"/>
                        </a:spcAft>
                        <a:buClr>
                          <a:srgbClr val="131313"/>
                        </a:buClr>
                        <a:buSzPts val="1000"/>
                        <a:buFont typeface="Poppins Light"/>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F5F6F8"/>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6BCAFF"/>
                    </a:solidFill>
                  </a:tcPr>
                </a:tc>
                <a:tc>
                  <a:txBody>
                    <a:bodyPr/>
                    <a:lstStyle/>
                    <a:p>
                      <a:pPr indent="139700" lvl="0" marL="0" marR="0" rtl="0" algn="l">
                        <a:lnSpc>
                          <a:spcPct val="100000"/>
                        </a:lnSpc>
                        <a:spcBef>
                          <a:spcPts val="0"/>
                        </a:spcBef>
                        <a:spcAft>
                          <a:spcPts val="0"/>
                        </a:spcAft>
                        <a:buClr>
                          <a:srgbClr val="FFFFFF"/>
                        </a:buClr>
                        <a:buSzPts val="1400"/>
                        <a:buFont typeface="Poppins SemiBold"/>
                        <a:buNone/>
                      </a:pPr>
                      <a:r>
                        <a:t/>
                      </a:r>
                      <a:endParaRPr sz="500" u="none" cap="none" strike="noStrike">
                        <a:latin typeface="Outfit Medium"/>
                        <a:ea typeface="Outfit Medium"/>
                        <a:cs typeface="Outfit Medium"/>
                        <a:sym typeface="Outfit Medium"/>
                      </a:endParaRPr>
                    </a:p>
                  </a:txBody>
                  <a:tcPr marT="19050" marB="19050" marR="19050" marL="19050" anchor="ctr">
                    <a:lnL cap="flat" cmpd="sng" w="63500">
                      <a:solidFill>
                        <a:srgbClr val="FFFFFF"/>
                      </a:solidFill>
                      <a:prstDash val="solid"/>
                      <a:round/>
                      <a:headEnd len="sm" w="sm" type="none"/>
                      <a:tailEnd len="sm" w="sm" type="none"/>
                    </a:lnL>
                    <a:lnR cap="flat" cmpd="sng" w="63500">
                      <a:solidFill>
                        <a:srgbClr val="FFFFFF"/>
                      </a:solidFill>
                      <a:prstDash val="solid"/>
                      <a:round/>
                      <a:headEnd len="sm" w="sm" type="none"/>
                      <a:tailEnd len="sm" w="sm" type="none"/>
                    </a:lnR>
                    <a:lnT cap="flat" cmpd="sng" w="63500">
                      <a:solidFill>
                        <a:srgbClr val="FFFFFF"/>
                      </a:solidFill>
                      <a:prstDash val="solid"/>
                      <a:round/>
                      <a:headEnd len="sm" w="sm" type="none"/>
                      <a:tailEnd len="sm" w="sm" type="none"/>
                    </a:lnT>
                    <a:lnB cap="flat" cmpd="sng" w="63500">
                      <a:solidFill>
                        <a:srgbClr val="FFFFFF"/>
                      </a:solidFill>
                      <a:prstDash val="solid"/>
                      <a:round/>
                      <a:headEnd len="sm" w="sm" type="none"/>
                      <a:tailEnd len="sm" w="sm" type="none"/>
                    </a:lnB>
                    <a:solidFill>
                      <a:srgbClr val="000000"/>
                    </a:solidFill>
                  </a:tcPr>
                </a:tc>
              </a:tr>
            </a:tbl>
          </a:graphicData>
        </a:graphic>
      </p:graphicFrame>
      <p:sp>
        <p:nvSpPr>
          <p:cNvPr id="170" name="Google Shape;170;p27"/>
          <p:cNvSpPr txBox="1"/>
          <p:nvPr>
            <p:ph idx="1" type="body"/>
          </p:nvPr>
        </p:nvSpPr>
        <p:spPr>
          <a:xfrm>
            <a:off x="614725"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1" name="Google Shape;171;p27"/>
          <p:cNvSpPr txBox="1"/>
          <p:nvPr>
            <p:ph idx="2" type="body"/>
          </p:nvPr>
        </p:nvSpPr>
        <p:spPr>
          <a:xfrm>
            <a:off x="614725"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2" name="Google Shape;172;p27"/>
          <p:cNvSpPr txBox="1"/>
          <p:nvPr>
            <p:ph idx="3" type="body"/>
          </p:nvPr>
        </p:nvSpPr>
        <p:spPr>
          <a:xfrm>
            <a:off x="614725"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3" name="Google Shape;173;p27"/>
          <p:cNvSpPr txBox="1"/>
          <p:nvPr>
            <p:ph idx="4" type="body"/>
          </p:nvPr>
        </p:nvSpPr>
        <p:spPr>
          <a:xfrm>
            <a:off x="614725"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4" name="Google Shape;174;p27"/>
          <p:cNvSpPr txBox="1"/>
          <p:nvPr>
            <p:ph idx="5" type="body"/>
          </p:nvPr>
        </p:nvSpPr>
        <p:spPr>
          <a:xfrm>
            <a:off x="614725"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5" name="Google Shape;175;p27"/>
          <p:cNvSpPr txBox="1"/>
          <p:nvPr>
            <p:ph idx="6" type="body"/>
          </p:nvPr>
        </p:nvSpPr>
        <p:spPr>
          <a:xfrm>
            <a:off x="614725"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6" name="Google Shape;176;p27"/>
          <p:cNvSpPr txBox="1"/>
          <p:nvPr>
            <p:ph idx="7" type="body"/>
          </p:nvPr>
        </p:nvSpPr>
        <p:spPr>
          <a:xfrm>
            <a:off x="340470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SemiBold"/>
              <a:buChar char="●"/>
              <a:defRPr>
                <a:latin typeface="Outfit SemiBold"/>
                <a:ea typeface="Outfit SemiBold"/>
                <a:cs typeface="Outfit SemiBold"/>
                <a:sym typeface="Outfit SemiBold"/>
              </a:defRPr>
            </a:lvl1pPr>
            <a:lvl2pPr indent="-317500" lvl="1" marL="914400" rtl="0">
              <a:spcBef>
                <a:spcPts val="0"/>
              </a:spcBef>
              <a:spcAft>
                <a:spcPts val="0"/>
              </a:spcAft>
              <a:buSzPts val="1400"/>
              <a:buFont typeface="Outfit SemiBold"/>
              <a:buChar char="○"/>
              <a:defRPr>
                <a:latin typeface="Outfit SemiBold"/>
                <a:ea typeface="Outfit SemiBold"/>
                <a:cs typeface="Outfit SemiBold"/>
                <a:sym typeface="Outfit SemiBold"/>
              </a:defRPr>
            </a:lvl2pPr>
            <a:lvl3pPr indent="-317500" lvl="2" marL="1371600" rtl="0">
              <a:spcBef>
                <a:spcPts val="0"/>
              </a:spcBef>
              <a:spcAft>
                <a:spcPts val="0"/>
              </a:spcAft>
              <a:buSzPts val="1400"/>
              <a:buFont typeface="Outfit SemiBold"/>
              <a:buChar char="■"/>
              <a:defRPr>
                <a:latin typeface="Outfit SemiBold"/>
                <a:ea typeface="Outfit SemiBold"/>
                <a:cs typeface="Outfit SemiBold"/>
                <a:sym typeface="Outfit SemiBold"/>
              </a:defRPr>
            </a:lvl3pPr>
            <a:lvl4pPr indent="-317500" lvl="3" marL="1828800" rtl="0">
              <a:spcBef>
                <a:spcPts val="0"/>
              </a:spcBef>
              <a:spcAft>
                <a:spcPts val="0"/>
              </a:spcAft>
              <a:buSzPts val="1400"/>
              <a:buFont typeface="Outfit SemiBold"/>
              <a:buChar char="●"/>
              <a:defRPr>
                <a:latin typeface="Outfit SemiBold"/>
                <a:ea typeface="Outfit SemiBold"/>
                <a:cs typeface="Outfit SemiBold"/>
                <a:sym typeface="Outfit SemiBold"/>
              </a:defRPr>
            </a:lvl4pPr>
            <a:lvl5pPr indent="-317500" lvl="4" marL="2286000" rtl="0">
              <a:spcBef>
                <a:spcPts val="0"/>
              </a:spcBef>
              <a:spcAft>
                <a:spcPts val="0"/>
              </a:spcAft>
              <a:buSzPts val="1400"/>
              <a:buFont typeface="Outfit SemiBold"/>
              <a:buChar char="○"/>
              <a:defRPr>
                <a:latin typeface="Outfit SemiBold"/>
                <a:ea typeface="Outfit SemiBold"/>
                <a:cs typeface="Outfit SemiBold"/>
                <a:sym typeface="Outfit SemiBold"/>
              </a:defRPr>
            </a:lvl5pPr>
            <a:lvl6pPr indent="-317500" lvl="5" marL="2743200" rtl="0">
              <a:spcBef>
                <a:spcPts val="0"/>
              </a:spcBef>
              <a:spcAft>
                <a:spcPts val="0"/>
              </a:spcAft>
              <a:buSzPts val="1400"/>
              <a:buFont typeface="Outfit SemiBold"/>
              <a:buChar char="■"/>
              <a:defRPr>
                <a:latin typeface="Outfit SemiBold"/>
                <a:ea typeface="Outfit SemiBold"/>
                <a:cs typeface="Outfit SemiBold"/>
                <a:sym typeface="Outfit SemiBold"/>
              </a:defRPr>
            </a:lvl6pPr>
            <a:lvl7pPr indent="-317500" lvl="6" marL="3200400" rtl="0">
              <a:spcBef>
                <a:spcPts val="0"/>
              </a:spcBef>
              <a:spcAft>
                <a:spcPts val="0"/>
              </a:spcAft>
              <a:buSzPts val="1400"/>
              <a:buFont typeface="Outfit SemiBold"/>
              <a:buChar char="●"/>
              <a:defRPr>
                <a:latin typeface="Outfit SemiBold"/>
                <a:ea typeface="Outfit SemiBold"/>
                <a:cs typeface="Outfit SemiBold"/>
                <a:sym typeface="Outfit SemiBold"/>
              </a:defRPr>
            </a:lvl7pPr>
            <a:lvl8pPr indent="-317500" lvl="7" marL="3657600" rtl="0">
              <a:spcBef>
                <a:spcPts val="0"/>
              </a:spcBef>
              <a:spcAft>
                <a:spcPts val="0"/>
              </a:spcAft>
              <a:buSzPts val="1400"/>
              <a:buFont typeface="Outfit SemiBold"/>
              <a:buChar char="○"/>
              <a:defRPr>
                <a:latin typeface="Outfit SemiBold"/>
                <a:ea typeface="Outfit SemiBold"/>
                <a:cs typeface="Outfit SemiBold"/>
                <a:sym typeface="Outfit SemiBold"/>
              </a:defRPr>
            </a:lvl8pPr>
            <a:lvl9pPr indent="-317500" lvl="8" marL="4114800" rtl="0">
              <a:spcBef>
                <a:spcPts val="0"/>
              </a:spcBef>
              <a:spcAft>
                <a:spcPts val="0"/>
              </a:spcAft>
              <a:buSzPts val="1400"/>
              <a:buFont typeface="Outfit SemiBold"/>
              <a:buChar char="■"/>
              <a:defRPr>
                <a:latin typeface="Outfit SemiBold"/>
                <a:ea typeface="Outfit SemiBold"/>
                <a:cs typeface="Outfit SemiBold"/>
                <a:sym typeface="Outfit SemiBold"/>
              </a:defRPr>
            </a:lvl9pPr>
          </a:lstStyle>
          <a:p/>
        </p:txBody>
      </p:sp>
      <p:sp>
        <p:nvSpPr>
          <p:cNvPr id="177" name="Google Shape;177;p27"/>
          <p:cNvSpPr txBox="1"/>
          <p:nvPr>
            <p:ph idx="8" type="body"/>
          </p:nvPr>
        </p:nvSpPr>
        <p:spPr>
          <a:xfrm>
            <a:off x="340470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8" name="Google Shape;178;p27"/>
          <p:cNvSpPr txBox="1"/>
          <p:nvPr>
            <p:ph idx="9" type="body"/>
          </p:nvPr>
        </p:nvSpPr>
        <p:spPr>
          <a:xfrm>
            <a:off x="340470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79" name="Google Shape;179;p27"/>
          <p:cNvSpPr txBox="1"/>
          <p:nvPr>
            <p:ph idx="13" type="body"/>
          </p:nvPr>
        </p:nvSpPr>
        <p:spPr>
          <a:xfrm>
            <a:off x="340470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0" name="Google Shape;180;p27"/>
          <p:cNvSpPr txBox="1"/>
          <p:nvPr>
            <p:ph idx="14" type="body"/>
          </p:nvPr>
        </p:nvSpPr>
        <p:spPr>
          <a:xfrm>
            <a:off x="340470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1" name="Google Shape;181;p27"/>
          <p:cNvSpPr txBox="1"/>
          <p:nvPr>
            <p:ph idx="15" type="body"/>
          </p:nvPr>
        </p:nvSpPr>
        <p:spPr>
          <a:xfrm>
            <a:off x="340470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182" name="Google Shape;182;p27"/>
          <p:cNvSpPr txBox="1"/>
          <p:nvPr>
            <p:ph idx="16" type="body"/>
          </p:nvPr>
        </p:nvSpPr>
        <p:spPr>
          <a:xfrm>
            <a:off x="6141950" y="715625"/>
            <a:ext cx="2334600" cy="483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1pPr>
            <a:lvl2pPr indent="-317500" lvl="1" marL="914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2pPr>
            <a:lvl3pPr indent="-317500" lvl="2" marL="1371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3pPr>
            <a:lvl4pPr indent="-317500" lvl="3" marL="1828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4pPr>
            <a:lvl5pPr indent="-317500" lvl="4" marL="22860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5pPr>
            <a:lvl6pPr indent="-317500" lvl="5" marL="27432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6pPr>
            <a:lvl7pPr indent="-317500" lvl="6" marL="32004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7pPr>
            <a:lvl8pPr indent="-317500" lvl="7" marL="36576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8pPr>
            <a:lvl9pPr indent="-317500" lvl="8" marL="4114800" rtl="0">
              <a:spcBef>
                <a:spcPts val="0"/>
              </a:spcBef>
              <a:spcAft>
                <a:spcPts val="0"/>
              </a:spcAft>
              <a:buClr>
                <a:srgbClr val="FFFFFF"/>
              </a:buClr>
              <a:buSzPts val="1400"/>
              <a:buFont typeface="Outfit SemiBold"/>
              <a:buChar char="■"/>
              <a:defRPr>
                <a:solidFill>
                  <a:srgbClr val="FFFFFF"/>
                </a:solidFill>
                <a:latin typeface="Outfit SemiBold"/>
                <a:ea typeface="Outfit SemiBold"/>
                <a:cs typeface="Outfit SemiBold"/>
                <a:sym typeface="Outfit SemiBold"/>
              </a:defRPr>
            </a:lvl9pPr>
          </a:lstStyle>
          <a:p/>
        </p:txBody>
      </p:sp>
      <p:sp>
        <p:nvSpPr>
          <p:cNvPr id="183" name="Google Shape;183;p27"/>
          <p:cNvSpPr txBox="1"/>
          <p:nvPr>
            <p:ph idx="17" type="body"/>
          </p:nvPr>
        </p:nvSpPr>
        <p:spPr>
          <a:xfrm>
            <a:off x="6141950" y="15654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4" name="Google Shape;184;p27"/>
          <p:cNvSpPr txBox="1"/>
          <p:nvPr>
            <p:ph idx="18" type="body"/>
          </p:nvPr>
        </p:nvSpPr>
        <p:spPr>
          <a:xfrm>
            <a:off x="6141950" y="219160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5" name="Google Shape;185;p27"/>
          <p:cNvSpPr txBox="1"/>
          <p:nvPr>
            <p:ph idx="19" type="body"/>
          </p:nvPr>
        </p:nvSpPr>
        <p:spPr>
          <a:xfrm>
            <a:off x="6141950" y="288932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6" name="Google Shape;186;p27"/>
          <p:cNvSpPr txBox="1"/>
          <p:nvPr>
            <p:ph idx="20" type="body"/>
          </p:nvPr>
        </p:nvSpPr>
        <p:spPr>
          <a:xfrm>
            <a:off x="6141950" y="3587050"/>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7" name="Google Shape;187;p27"/>
          <p:cNvSpPr txBox="1"/>
          <p:nvPr>
            <p:ph idx="21" type="body"/>
          </p:nvPr>
        </p:nvSpPr>
        <p:spPr>
          <a:xfrm>
            <a:off x="6141950" y="4284775"/>
            <a:ext cx="2334600" cy="4830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188" name="Google Shape;18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5">
  <p:cSld name="CUSTOM_5">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191" name="Google Shape;191;p28"/>
          <p:cNvSpPr/>
          <p:nvPr/>
        </p:nvSpPr>
        <p:spPr>
          <a:xfrm>
            <a:off x="5726760" y="964384"/>
            <a:ext cx="1700100" cy="1700100"/>
          </a:xfrm>
          <a:prstGeom prst="ellipse">
            <a:avLst/>
          </a:prstGeom>
          <a:solidFill>
            <a:srgbClr val="FFA0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2" name="Google Shape;192;p28"/>
          <p:cNvSpPr/>
          <p:nvPr/>
        </p:nvSpPr>
        <p:spPr>
          <a:xfrm>
            <a:off x="5834238" y="1071863"/>
            <a:ext cx="1485300" cy="1485300"/>
          </a:xfrm>
          <a:prstGeom prst="ellipse">
            <a:avLst/>
          </a:prstGeom>
          <a:solidFill>
            <a:srgbClr val="F3F3F3"/>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3" name="Google Shape;193;p28"/>
          <p:cNvSpPr/>
          <p:nvPr/>
        </p:nvSpPr>
        <p:spPr>
          <a:xfrm>
            <a:off x="3711845" y="964828"/>
            <a:ext cx="1699200" cy="1699200"/>
          </a:xfrm>
          <a:prstGeom prst="roundRect">
            <a:avLst>
              <a:gd fmla="val 15000" name="adj"/>
            </a:avLst>
          </a:prstGeom>
          <a:solidFill>
            <a:srgbClr val="6564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4" name="Google Shape;194;p28"/>
          <p:cNvSpPr/>
          <p:nvPr/>
        </p:nvSpPr>
        <p:spPr>
          <a:xfrm>
            <a:off x="1705121" y="964828"/>
            <a:ext cx="1699200" cy="1699200"/>
          </a:xfrm>
          <a:prstGeom prst="roundRect">
            <a:avLst>
              <a:gd fmla="val 15000" name="adj"/>
            </a:avLst>
          </a:prstGeom>
          <a:solidFill>
            <a:srgbClr val="F3F3F3"/>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5" name="Google Shape;195;p28"/>
          <p:cNvSpPr/>
          <p:nvPr/>
        </p:nvSpPr>
        <p:spPr>
          <a:xfrm>
            <a:off x="3732387" y="981053"/>
            <a:ext cx="1666800" cy="1666800"/>
          </a:xfrm>
          <a:prstGeom prst="ellipse">
            <a:avLst/>
          </a:prstGeom>
          <a:solidFill>
            <a:srgbClr val="F3F3F3"/>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6" name="Google Shape;196;p28"/>
          <p:cNvSpPr/>
          <p:nvPr/>
        </p:nvSpPr>
        <p:spPr>
          <a:xfrm>
            <a:off x="1721345" y="981053"/>
            <a:ext cx="1666800" cy="1666800"/>
          </a:xfrm>
          <a:prstGeom prst="ellipse">
            <a:avLst/>
          </a:prstGeom>
          <a:solidFill>
            <a:srgbClr val="FFD66B"/>
          </a:solidFill>
          <a:ln cap="flat" cmpd="sng" w="63500">
            <a:solidFill>
              <a:srgbClr val="121212"/>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197" name="Google Shape;197;p28"/>
          <p:cNvSpPr txBox="1"/>
          <p:nvPr>
            <p:ph type="title"/>
          </p:nvPr>
        </p:nvSpPr>
        <p:spPr>
          <a:xfrm>
            <a:off x="2000175"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8" name="Google Shape;198;p28"/>
          <p:cNvSpPr txBox="1"/>
          <p:nvPr>
            <p:ph idx="2" type="title"/>
          </p:nvPr>
        </p:nvSpPr>
        <p:spPr>
          <a:xfrm>
            <a:off x="4064738"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199" name="Google Shape;199;p28"/>
          <p:cNvSpPr txBox="1"/>
          <p:nvPr>
            <p:ph idx="3" type="title"/>
          </p:nvPr>
        </p:nvSpPr>
        <p:spPr>
          <a:xfrm>
            <a:off x="6013613" y="1394075"/>
            <a:ext cx="1109100" cy="840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400"/>
              <a:buFont typeface="Outfit"/>
              <a:buNone/>
              <a:defRPr b="1">
                <a:latin typeface="Outfit"/>
                <a:ea typeface="Outfit"/>
                <a:cs typeface="Outfit"/>
                <a:sym typeface="Outfit"/>
              </a:defRPr>
            </a:lvl1pPr>
            <a:lvl2pPr lvl="1" rtl="0">
              <a:spcBef>
                <a:spcPts val="0"/>
              </a:spcBef>
              <a:spcAft>
                <a:spcPts val="0"/>
              </a:spcAft>
              <a:buSzPts val="1400"/>
              <a:buFont typeface="Outfit"/>
              <a:buNone/>
              <a:defRPr b="1">
                <a:latin typeface="Outfit"/>
                <a:ea typeface="Outfit"/>
                <a:cs typeface="Outfit"/>
                <a:sym typeface="Outfit"/>
              </a:defRPr>
            </a:lvl2pPr>
            <a:lvl3pPr lvl="2" rtl="0">
              <a:spcBef>
                <a:spcPts val="0"/>
              </a:spcBef>
              <a:spcAft>
                <a:spcPts val="0"/>
              </a:spcAft>
              <a:buSzPts val="1400"/>
              <a:buFont typeface="Outfit"/>
              <a:buNone/>
              <a:defRPr b="1">
                <a:latin typeface="Outfit"/>
                <a:ea typeface="Outfit"/>
                <a:cs typeface="Outfit"/>
                <a:sym typeface="Outfit"/>
              </a:defRPr>
            </a:lvl3pPr>
            <a:lvl4pPr lvl="3" rtl="0">
              <a:spcBef>
                <a:spcPts val="0"/>
              </a:spcBef>
              <a:spcAft>
                <a:spcPts val="0"/>
              </a:spcAft>
              <a:buSzPts val="1400"/>
              <a:buFont typeface="Outfit"/>
              <a:buNone/>
              <a:defRPr b="1">
                <a:latin typeface="Outfit"/>
                <a:ea typeface="Outfit"/>
                <a:cs typeface="Outfit"/>
                <a:sym typeface="Outfit"/>
              </a:defRPr>
            </a:lvl4pPr>
            <a:lvl5pPr lvl="4" rtl="0">
              <a:spcBef>
                <a:spcPts val="0"/>
              </a:spcBef>
              <a:spcAft>
                <a:spcPts val="0"/>
              </a:spcAft>
              <a:buSzPts val="1400"/>
              <a:buFont typeface="Outfit"/>
              <a:buNone/>
              <a:defRPr b="1">
                <a:latin typeface="Outfit"/>
                <a:ea typeface="Outfit"/>
                <a:cs typeface="Outfit"/>
                <a:sym typeface="Outfit"/>
              </a:defRPr>
            </a:lvl5pPr>
            <a:lvl6pPr lvl="5" rtl="0">
              <a:spcBef>
                <a:spcPts val="0"/>
              </a:spcBef>
              <a:spcAft>
                <a:spcPts val="0"/>
              </a:spcAft>
              <a:buSzPts val="1400"/>
              <a:buFont typeface="Outfit"/>
              <a:buNone/>
              <a:defRPr b="1">
                <a:latin typeface="Outfit"/>
                <a:ea typeface="Outfit"/>
                <a:cs typeface="Outfit"/>
                <a:sym typeface="Outfit"/>
              </a:defRPr>
            </a:lvl6pPr>
            <a:lvl7pPr lvl="6" rtl="0">
              <a:spcBef>
                <a:spcPts val="0"/>
              </a:spcBef>
              <a:spcAft>
                <a:spcPts val="0"/>
              </a:spcAft>
              <a:buSzPts val="1400"/>
              <a:buFont typeface="Outfit"/>
              <a:buNone/>
              <a:defRPr b="1">
                <a:latin typeface="Outfit"/>
                <a:ea typeface="Outfit"/>
                <a:cs typeface="Outfit"/>
                <a:sym typeface="Outfit"/>
              </a:defRPr>
            </a:lvl7pPr>
            <a:lvl8pPr lvl="7" rtl="0">
              <a:spcBef>
                <a:spcPts val="0"/>
              </a:spcBef>
              <a:spcAft>
                <a:spcPts val="0"/>
              </a:spcAft>
              <a:buSzPts val="1400"/>
              <a:buFont typeface="Outfit"/>
              <a:buNone/>
              <a:defRPr b="1">
                <a:latin typeface="Outfit"/>
                <a:ea typeface="Outfit"/>
                <a:cs typeface="Outfit"/>
                <a:sym typeface="Outfit"/>
              </a:defRPr>
            </a:lvl8pPr>
            <a:lvl9pPr lvl="8" rtl="0">
              <a:spcBef>
                <a:spcPts val="0"/>
              </a:spcBef>
              <a:spcAft>
                <a:spcPts val="0"/>
              </a:spcAft>
              <a:buSzPts val="1400"/>
              <a:buFont typeface="Outfit"/>
              <a:buNone/>
              <a:defRPr b="1">
                <a:latin typeface="Outfit"/>
                <a:ea typeface="Outfit"/>
                <a:cs typeface="Outfit"/>
                <a:sym typeface="Outfit"/>
              </a:defRPr>
            </a:lvl9pPr>
          </a:lstStyle>
          <a:p/>
        </p:txBody>
      </p:sp>
      <p:sp>
        <p:nvSpPr>
          <p:cNvPr id="200" name="Google Shape;200;p28"/>
          <p:cNvSpPr txBox="1"/>
          <p:nvPr>
            <p:ph idx="4" type="title"/>
          </p:nvPr>
        </p:nvSpPr>
        <p:spPr>
          <a:xfrm>
            <a:off x="796125" y="3479675"/>
            <a:ext cx="3041400" cy="8409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Font typeface="Outfit SemiBold"/>
              <a:buNone/>
              <a:defRPr sz="2400">
                <a:latin typeface="Outfit SemiBold"/>
                <a:ea typeface="Outfit SemiBold"/>
                <a:cs typeface="Outfit SemiBold"/>
                <a:sym typeface="Outfit SemiBold"/>
              </a:defRPr>
            </a:lvl1pPr>
            <a:lvl2pPr lvl="1" rtl="0" algn="r">
              <a:spcBef>
                <a:spcPts val="0"/>
              </a:spcBef>
              <a:spcAft>
                <a:spcPts val="0"/>
              </a:spcAft>
              <a:buSzPts val="2400"/>
              <a:buFont typeface="Outfit SemiBold"/>
              <a:buNone/>
              <a:defRPr sz="2400">
                <a:latin typeface="Outfit SemiBold"/>
                <a:ea typeface="Outfit SemiBold"/>
                <a:cs typeface="Outfit SemiBold"/>
                <a:sym typeface="Outfit SemiBold"/>
              </a:defRPr>
            </a:lvl2pPr>
            <a:lvl3pPr lvl="2" rtl="0" algn="r">
              <a:spcBef>
                <a:spcPts val="0"/>
              </a:spcBef>
              <a:spcAft>
                <a:spcPts val="0"/>
              </a:spcAft>
              <a:buSzPts val="2400"/>
              <a:buFont typeface="Outfit SemiBold"/>
              <a:buNone/>
              <a:defRPr sz="2400">
                <a:latin typeface="Outfit SemiBold"/>
                <a:ea typeface="Outfit SemiBold"/>
                <a:cs typeface="Outfit SemiBold"/>
                <a:sym typeface="Outfit SemiBold"/>
              </a:defRPr>
            </a:lvl3pPr>
            <a:lvl4pPr lvl="3" rtl="0" algn="r">
              <a:spcBef>
                <a:spcPts val="0"/>
              </a:spcBef>
              <a:spcAft>
                <a:spcPts val="0"/>
              </a:spcAft>
              <a:buSzPts val="2400"/>
              <a:buFont typeface="Outfit SemiBold"/>
              <a:buNone/>
              <a:defRPr sz="2400">
                <a:latin typeface="Outfit SemiBold"/>
                <a:ea typeface="Outfit SemiBold"/>
                <a:cs typeface="Outfit SemiBold"/>
                <a:sym typeface="Outfit SemiBold"/>
              </a:defRPr>
            </a:lvl4pPr>
            <a:lvl5pPr lvl="4" rtl="0" algn="r">
              <a:spcBef>
                <a:spcPts val="0"/>
              </a:spcBef>
              <a:spcAft>
                <a:spcPts val="0"/>
              </a:spcAft>
              <a:buSzPts val="2400"/>
              <a:buFont typeface="Outfit SemiBold"/>
              <a:buNone/>
              <a:defRPr sz="2400">
                <a:latin typeface="Outfit SemiBold"/>
                <a:ea typeface="Outfit SemiBold"/>
                <a:cs typeface="Outfit SemiBold"/>
                <a:sym typeface="Outfit SemiBold"/>
              </a:defRPr>
            </a:lvl5pPr>
            <a:lvl6pPr lvl="5" rtl="0" algn="r">
              <a:spcBef>
                <a:spcPts val="0"/>
              </a:spcBef>
              <a:spcAft>
                <a:spcPts val="0"/>
              </a:spcAft>
              <a:buSzPts val="2400"/>
              <a:buFont typeface="Outfit SemiBold"/>
              <a:buNone/>
              <a:defRPr sz="2400">
                <a:latin typeface="Outfit SemiBold"/>
                <a:ea typeface="Outfit SemiBold"/>
                <a:cs typeface="Outfit SemiBold"/>
                <a:sym typeface="Outfit SemiBold"/>
              </a:defRPr>
            </a:lvl6pPr>
            <a:lvl7pPr lvl="6" rtl="0" algn="r">
              <a:spcBef>
                <a:spcPts val="0"/>
              </a:spcBef>
              <a:spcAft>
                <a:spcPts val="0"/>
              </a:spcAft>
              <a:buSzPts val="2400"/>
              <a:buFont typeface="Outfit SemiBold"/>
              <a:buNone/>
              <a:defRPr sz="2400">
                <a:latin typeface="Outfit SemiBold"/>
                <a:ea typeface="Outfit SemiBold"/>
                <a:cs typeface="Outfit SemiBold"/>
                <a:sym typeface="Outfit SemiBold"/>
              </a:defRPr>
            </a:lvl7pPr>
            <a:lvl8pPr lvl="7" rtl="0" algn="r">
              <a:spcBef>
                <a:spcPts val="0"/>
              </a:spcBef>
              <a:spcAft>
                <a:spcPts val="0"/>
              </a:spcAft>
              <a:buSzPts val="2400"/>
              <a:buFont typeface="Outfit SemiBold"/>
              <a:buNone/>
              <a:defRPr sz="2400">
                <a:latin typeface="Outfit SemiBold"/>
                <a:ea typeface="Outfit SemiBold"/>
                <a:cs typeface="Outfit SemiBold"/>
                <a:sym typeface="Outfit SemiBold"/>
              </a:defRPr>
            </a:lvl8pPr>
            <a:lvl9pPr lvl="8" rtl="0" algn="r">
              <a:spcBef>
                <a:spcPts val="0"/>
              </a:spcBef>
              <a:spcAft>
                <a:spcPts val="0"/>
              </a:spcAft>
              <a:buSzPts val="2400"/>
              <a:buFont typeface="Outfit SemiBold"/>
              <a:buNone/>
              <a:defRPr sz="2400">
                <a:latin typeface="Outfit SemiBold"/>
                <a:ea typeface="Outfit SemiBold"/>
                <a:cs typeface="Outfit SemiBold"/>
                <a:sym typeface="Outfit SemiBold"/>
              </a:defRPr>
            </a:lvl9pPr>
          </a:lstStyle>
          <a:p/>
        </p:txBody>
      </p:sp>
      <p:cxnSp>
        <p:nvCxnSpPr>
          <p:cNvPr id="201" name="Google Shape;201;p28"/>
          <p:cNvCxnSpPr/>
          <p:nvPr/>
        </p:nvCxnSpPr>
        <p:spPr>
          <a:xfrm>
            <a:off x="4132700" y="3238175"/>
            <a:ext cx="0" cy="1323900"/>
          </a:xfrm>
          <a:prstGeom prst="straightConnector1">
            <a:avLst/>
          </a:prstGeom>
          <a:noFill/>
          <a:ln cap="flat" cmpd="sng" w="38100">
            <a:solidFill>
              <a:schemeClr val="dk1"/>
            </a:solidFill>
            <a:prstDash val="solid"/>
            <a:round/>
            <a:headEnd len="med" w="med" type="none"/>
            <a:tailEnd len="med" w="med" type="none"/>
          </a:ln>
        </p:spPr>
      </p:cxnSp>
      <p:sp>
        <p:nvSpPr>
          <p:cNvPr id="202" name="Google Shape;202;p28"/>
          <p:cNvSpPr txBox="1"/>
          <p:nvPr>
            <p:ph idx="1" type="body"/>
          </p:nvPr>
        </p:nvSpPr>
        <p:spPr>
          <a:xfrm>
            <a:off x="4517350" y="3238175"/>
            <a:ext cx="3864300" cy="13239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Font typeface="Outfit"/>
              <a:buChar char="●"/>
              <a:defRPr sz="1200">
                <a:latin typeface="Outfit"/>
                <a:ea typeface="Outfit"/>
                <a:cs typeface="Outfit"/>
                <a:sym typeface="Outfit"/>
              </a:defRPr>
            </a:lvl1pPr>
            <a:lvl2pPr indent="-304800" lvl="1" marL="914400" rtl="0">
              <a:spcBef>
                <a:spcPts val="0"/>
              </a:spcBef>
              <a:spcAft>
                <a:spcPts val="0"/>
              </a:spcAft>
              <a:buSzPts val="1200"/>
              <a:buFont typeface="Outfit"/>
              <a:buChar char="○"/>
              <a:defRPr sz="1200">
                <a:latin typeface="Outfit"/>
                <a:ea typeface="Outfit"/>
                <a:cs typeface="Outfit"/>
                <a:sym typeface="Outfit"/>
              </a:defRPr>
            </a:lvl2pPr>
            <a:lvl3pPr indent="-304800" lvl="2" marL="1371600" rtl="0">
              <a:spcBef>
                <a:spcPts val="0"/>
              </a:spcBef>
              <a:spcAft>
                <a:spcPts val="0"/>
              </a:spcAft>
              <a:buSzPts val="1200"/>
              <a:buFont typeface="Outfit"/>
              <a:buChar char="■"/>
              <a:defRPr sz="1200">
                <a:latin typeface="Outfit"/>
                <a:ea typeface="Outfit"/>
                <a:cs typeface="Outfit"/>
                <a:sym typeface="Outfit"/>
              </a:defRPr>
            </a:lvl3pPr>
            <a:lvl4pPr indent="-304800" lvl="3" marL="1828800" rtl="0">
              <a:spcBef>
                <a:spcPts val="0"/>
              </a:spcBef>
              <a:spcAft>
                <a:spcPts val="0"/>
              </a:spcAft>
              <a:buSzPts val="1200"/>
              <a:buFont typeface="Outfit"/>
              <a:buChar char="●"/>
              <a:defRPr sz="1200">
                <a:latin typeface="Outfit"/>
                <a:ea typeface="Outfit"/>
                <a:cs typeface="Outfit"/>
                <a:sym typeface="Outfit"/>
              </a:defRPr>
            </a:lvl4pPr>
            <a:lvl5pPr indent="-304800" lvl="4" marL="2286000" rtl="0">
              <a:spcBef>
                <a:spcPts val="0"/>
              </a:spcBef>
              <a:spcAft>
                <a:spcPts val="0"/>
              </a:spcAft>
              <a:buSzPts val="1200"/>
              <a:buFont typeface="Outfit"/>
              <a:buChar char="○"/>
              <a:defRPr sz="1200">
                <a:latin typeface="Outfit"/>
                <a:ea typeface="Outfit"/>
                <a:cs typeface="Outfit"/>
                <a:sym typeface="Outfit"/>
              </a:defRPr>
            </a:lvl5pPr>
            <a:lvl6pPr indent="-304800" lvl="5" marL="2743200" rtl="0">
              <a:spcBef>
                <a:spcPts val="0"/>
              </a:spcBef>
              <a:spcAft>
                <a:spcPts val="0"/>
              </a:spcAft>
              <a:buSzPts val="1200"/>
              <a:buFont typeface="Outfit"/>
              <a:buChar char="■"/>
              <a:defRPr sz="1200">
                <a:latin typeface="Outfit"/>
                <a:ea typeface="Outfit"/>
                <a:cs typeface="Outfit"/>
                <a:sym typeface="Outfit"/>
              </a:defRPr>
            </a:lvl6pPr>
            <a:lvl7pPr indent="-304800" lvl="6" marL="3200400" rtl="0">
              <a:spcBef>
                <a:spcPts val="0"/>
              </a:spcBef>
              <a:spcAft>
                <a:spcPts val="0"/>
              </a:spcAft>
              <a:buSzPts val="1200"/>
              <a:buFont typeface="Outfit"/>
              <a:buChar char="●"/>
              <a:defRPr sz="1200">
                <a:latin typeface="Outfit"/>
                <a:ea typeface="Outfit"/>
                <a:cs typeface="Outfit"/>
                <a:sym typeface="Outfit"/>
              </a:defRPr>
            </a:lvl7pPr>
            <a:lvl8pPr indent="-304800" lvl="7" marL="3657600" rtl="0">
              <a:spcBef>
                <a:spcPts val="0"/>
              </a:spcBef>
              <a:spcAft>
                <a:spcPts val="0"/>
              </a:spcAft>
              <a:buSzPts val="1200"/>
              <a:buFont typeface="Outfit"/>
              <a:buChar char="○"/>
              <a:defRPr sz="1200">
                <a:latin typeface="Outfit"/>
                <a:ea typeface="Outfit"/>
                <a:cs typeface="Outfit"/>
                <a:sym typeface="Outfit"/>
              </a:defRPr>
            </a:lvl8pPr>
            <a:lvl9pPr indent="-304800" lvl="8" marL="4114800" rtl="0">
              <a:spcBef>
                <a:spcPts val="0"/>
              </a:spcBef>
              <a:spcAft>
                <a:spcPts val="0"/>
              </a:spcAft>
              <a:buSzPts val="1200"/>
              <a:buFont typeface="Outfit"/>
              <a:buChar char="■"/>
              <a:defRPr sz="1200">
                <a:latin typeface="Outfit"/>
                <a:ea typeface="Outfit"/>
                <a:cs typeface="Outfit"/>
                <a:sym typeface="Outfit"/>
              </a:defRPr>
            </a:lvl9pPr>
          </a:lstStyle>
          <a:p/>
        </p:txBody>
      </p:sp>
      <p:sp>
        <p:nvSpPr>
          <p:cNvPr id="203" name="Google Shape;20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
    <p:bg>
      <p:bgPr>
        <a:solidFill>
          <a:schemeClr val="dk1"/>
        </a:solidFill>
      </p:bgPr>
    </p:bg>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06" name="Google Shape;206;p29"/>
          <p:cNvSpPr/>
          <p:nvPr/>
        </p:nvSpPr>
        <p:spPr>
          <a:xfrm>
            <a:off x="21478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7" name="Google Shape;207;p29"/>
          <p:cNvSpPr/>
          <p:nvPr/>
        </p:nvSpPr>
        <p:spPr>
          <a:xfrm>
            <a:off x="21959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8" name="Google Shape;208;p29"/>
          <p:cNvSpPr/>
          <p:nvPr/>
        </p:nvSpPr>
        <p:spPr>
          <a:xfrm>
            <a:off x="21959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09" name="Google Shape;209;p29"/>
          <p:cNvSpPr/>
          <p:nvPr>
            <p:ph idx="2" type="pic"/>
          </p:nvPr>
        </p:nvSpPr>
        <p:spPr>
          <a:xfrm>
            <a:off x="0" y="-25"/>
            <a:ext cx="3524400" cy="5143500"/>
          </a:xfrm>
          <a:prstGeom prst="rect">
            <a:avLst/>
          </a:prstGeom>
          <a:noFill/>
          <a:ln>
            <a:noFill/>
          </a:ln>
        </p:spPr>
      </p:sp>
      <p:sp>
        <p:nvSpPr>
          <p:cNvPr id="210" name="Google Shape;210;p29"/>
          <p:cNvSpPr txBox="1"/>
          <p:nvPr>
            <p:ph idx="1" type="body"/>
          </p:nvPr>
        </p:nvSpPr>
        <p:spPr>
          <a:xfrm>
            <a:off x="33060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1" name="Google Shape;211;p29"/>
          <p:cNvSpPr txBox="1"/>
          <p:nvPr>
            <p:ph idx="3" type="body"/>
          </p:nvPr>
        </p:nvSpPr>
        <p:spPr>
          <a:xfrm>
            <a:off x="33060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2" name="Google Shape;212;p29"/>
          <p:cNvSpPr txBox="1"/>
          <p:nvPr>
            <p:ph idx="4" type="body"/>
          </p:nvPr>
        </p:nvSpPr>
        <p:spPr>
          <a:xfrm>
            <a:off x="33060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213" name="Google Shape;21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7">
  <p:cSld name="CUSTOM_1_4">
    <p:bg>
      <p:bgPr>
        <a:solidFill>
          <a:schemeClr val="dk1"/>
        </a:solidFill>
      </p:bgPr>
    </p:bg>
    <p:spTree>
      <p:nvGrpSpPr>
        <p:cNvPr id="214" name="Shape 214"/>
        <p:cNvGrpSpPr/>
        <p:nvPr/>
      </p:nvGrpSpPr>
      <p:grpSpPr>
        <a:xfrm>
          <a:off x="0" y="0"/>
          <a:ext cx="0" cy="0"/>
          <a:chOff x="0" y="0"/>
          <a:chExt cx="0" cy="0"/>
        </a:xfrm>
      </p:grpSpPr>
      <p:sp>
        <p:nvSpPr>
          <p:cNvPr id="215" name="Google Shape;215;p30"/>
          <p:cNvSpPr/>
          <p:nvPr/>
        </p:nvSpPr>
        <p:spPr>
          <a:xfrm>
            <a:off x="3081750" y="1081475"/>
            <a:ext cx="2980500" cy="2980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17" name="Google Shape;217;p30"/>
          <p:cNvSpPr/>
          <p:nvPr/>
        </p:nvSpPr>
        <p:spPr>
          <a:xfrm>
            <a:off x="3081713" y="1081463"/>
            <a:ext cx="2980500" cy="2980500"/>
          </a:xfrm>
          <a:prstGeom prst="ellipse">
            <a:avLst/>
          </a:prstGeom>
          <a:solidFill>
            <a:srgbClr val="62D6E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218" name="Google Shape;218;p30"/>
          <p:cNvSpPr txBox="1"/>
          <p:nvPr>
            <p:ph type="title"/>
          </p:nvPr>
        </p:nvSpPr>
        <p:spPr>
          <a:xfrm>
            <a:off x="3605850" y="1990350"/>
            <a:ext cx="1932300" cy="116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19" name="Google Shape;219;p30"/>
          <p:cNvSpPr txBox="1"/>
          <p:nvPr>
            <p:ph idx="1" type="body"/>
          </p:nvPr>
        </p:nvSpPr>
        <p:spPr>
          <a:xfrm>
            <a:off x="30412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0" name="Google Shape;220;p30"/>
          <p:cNvSpPr txBox="1"/>
          <p:nvPr>
            <p:ph idx="2" type="body"/>
          </p:nvPr>
        </p:nvSpPr>
        <p:spPr>
          <a:xfrm>
            <a:off x="6272475" y="1565425"/>
            <a:ext cx="2567400" cy="9660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1pPr>
            <a:lvl2pPr indent="-317500" lvl="1" marL="914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2pPr>
            <a:lvl3pPr indent="-317500" lvl="2" marL="1371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3pPr>
            <a:lvl4pPr indent="-317500" lvl="3" marL="1828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4pPr>
            <a:lvl5pPr indent="-317500" lvl="4" marL="22860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5pPr>
            <a:lvl6pPr indent="-317500" lvl="5" marL="27432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6pPr>
            <a:lvl7pPr indent="-317500" lvl="6" marL="32004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7pPr>
            <a:lvl8pPr indent="-317500" lvl="7" marL="36576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8pPr>
            <a:lvl9pPr indent="-317500" lvl="8" marL="4114800" rtl="0">
              <a:spcBef>
                <a:spcPts val="0"/>
              </a:spcBef>
              <a:spcAft>
                <a:spcPts val="0"/>
              </a:spcAft>
              <a:buClr>
                <a:srgbClr val="FFFFFF"/>
              </a:buClr>
              <a:buSzPts val="1400"/>
              <a:buFont typeface="Outfit Light"/>
              <a:buChar char="■"/>
              <a:defRPr>
                <a:solidFill>
                  <a:srgbClr val="FFFFFF"/>
                </a:solidFill>
                <a:latin typeface="Outfit Light"/>
                <a:ea typeface="Outfit Light"/>
                <a:cs typeface="Outfit Light"/>
                <a:sym typeface="Outfit Light"/>
              </a:defRPr>
            </a:lvl9pPr>
          </a:lstStyle>
          <a:p/>
        </p:txBody>
      </p:sp>
      <p:sp>
        <p:nvSpPr>
          <p:cNvPr id="221" name="Google Shape;22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slide">
  <p:cSld name="CUSTOM_1_4_1">
    <p:bg>
      <p:bgPr>
        <a:solidFill>
          <a:schemeClr val="dk1"/>
        </a:solidFill>
      </p:bgPr>
    </p:bg>
    <p:spTree>
      <p:nvGrpSpPr>
        <p:cNvPr id="222" name="Shape 222"/>
        <p:cNvGrpSpPr/>
        <p:nvPr/>
      </p:nvGrpSpPr>
      <p:grpSpPr>
        <a:xfrm>
          <a:off x="0" y="0"/>
          <a:ext cx="0" cy="0"/>
          <a:chOff x="0" y="0"/>
          <a:chExt cx="0" cy="0"/>
        </a:xfrm>
      </p:grpSpPr>
      <p:pic>
        <p:nvPicPr>
          <p:cNvPr id="223" name="Google Shape;223;p31"/>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24" name="Google Shape;224;p31"/>
          <p:cNvSpPr/>
          <p:nvPr>
            <p:ph idx="2" type="pic"/>
          </p:nvPr>
        </p:nvSpPr>
        <p:spPr>
          <a:xfrm>
            <a:off x="0" y="44725"/>
            <a:ext cx="9144000" cy="3086100"/>
          </a:xfrm>
          <a:prstGeom prst="rect">
            <a:avLst/>
          </a:prstGeom>
          <a:noFill/>
          <a:ln>
            <a:noFill/>
          </a:ln>
        </p:spPr>
      </p:sp>
      <p:sp>
        <p:nvSpPr>
          <p:cNvPr id="225" name="Google Shape;225;p31"/>
          <p:cNvSpPr txBox="1"/>
          <p:nvPr>
            <p:ph type="title"/>
          </p:nvPr>
        </p:nvSpPr>
        <p:spPr>
          <a:xfrm>
            <a:off x="474100" y="3452850"/>
            <a:ext cx="8319000" cy="133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1pPr>
            <a:lvl2pPr lvl="1"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2pPr>
            <a:lvl3pPr lvl="2"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3pPr>
            <a:lvl4pPr lvl="3"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4pPr>
            <a:lvl5pPr lvl="4"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5pPr>
            <a:lvl6pPr lvl="5"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6pPr>
            <a:lvl7pPr lvl="6"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7pPr>
            <a:lvl8pPr lvl="7"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8pPr>
            <a:lvl9pPr lvl="8" rtl="0">
              <a:spcBef>
                <a:spcPts val="0"/>
              </a:spcBef>
              <a:spcAft>
                <a:spcPts val="0"/>
              </a:spcAft>
              <a:buClr>
                <a:srgbClr val="FFFFFF"/>
              </a:buClr>
              <a:buSzPts val="2200"/>
              <a:buFont typeface="Outfit"/>
              <a:buNone/>
              <a:defRPr b="1" sz="2200">
                <a:solidFill>
                  <a:srgbClr val="FFFFFF"/>
                </a:solidFill>
                <a:latin typeface="Outfit"/>
                <a:ea typeface="Outfit"/>
                <a:cs typeface="Outfit"/>
                <a:sym typeface="Outfit"/>
              </a:defRPr>
            </a:lvl9pPr>
          </a:lstStyle>
          <a:p/>
        </p:txBody>
      </p:sp>
      <p:sp>
        <p:nvSpPr>
          <p:cNvPr id="226" name="Google Shape;22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
    <p:bg>
      <p:bgPr>
        <a:solidFill>
          <a:schemeClr val="dk1"/>
        </a:solidFill>
      </p:bgPr>
    </p:bg>
    <p:spTree>
      <p:nvGrpSpPr>
        <p:cNvPr id="227" name="Shape 227"/>
        <p:cNvGrpSpPr/>
        <p:nvPr/>
      </p:nvGrpSpPr>
      <p:grpSpPr>
        <a:xfrm>
          <a:off x="0" y="0"/>
          <a:ext cx="0" cy="0"/>
          <a:chOff x="0" y="0"/>
          <a:chExt cx="0" cy="0"/>
        </a:xfrm>
      </p:grpSpPr>
      <p:sp>
        <p:nvSpPr>
          <p:cNvPr id="228" name="Google Shape;228;p32"/>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29" name="Google Shape;229;p32"/>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32"/>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35" name="Google Shape;235;p32"/>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32"/>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237" name="Google Shape;237;p32"/>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38" name="Google Shape;23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SemiBold"/>
                <a:ea typeface="Outfit SemiBold"/>
                <a:cs typeface="Outfit SemiBold"/>
                <a:sym typeface="Outfit SemiBold"/>
              </a:defRPr>
            </a:lvl1pPr>
            <a:lvl2pPr lvl="1" rtl="0">
              <a:buNone/>
              <a:defRPr>
                <a:solidFill>
                  <a:srgbClr val="000000"/>
                </a:solidFill>
                <a:latin typeface="Outfit SemiBold"/>
                <a:ea typeface="Outfit SemiBold"/>
                <a:cs typeface="Outfit SemiBold"/>
                <a:sym typeface="Outfit SemiBold"/>
              </a:defRPr>
            </a:lvl2pPr>
            <a:lvl3pPr lvl="2" rtl="0">
              <a:buNone/>
              <a:defRPr>
                <a:solidFill>
                  <a:srgbClr val="000000"/>
                </a:solidFill>
                <a:latin typeface="Outfit SemiBold"/>
                <a:ea typeface="Outfit SemiBold"/>
                <a:cs typeface="Outfit SemiBold"/>
                <a:sym typeface="Outfit SemiBold"/>
              </a:defRPr>
            </a:lvl3pPr>
            <a:lvl4pPr lvl="3" rtl="0">
              <a:buNone/>
              <a:defRPr>
                <a:solidFill>
                  <a:srgbClr val="000000"/>
                </a:solidFill>
                <a:latin typeface="Outfit SemiBold"/>
                <a:ea typeface="Outfit SemiBold"/>
                <a:cs typeface="Outfit SemiBold"/>
                <a:sym typeface="Outfit SemiBold"/>
              </a:defRPr>
            </a:lvl4pPr>
            <a:lvl5pPr lvl="4" rtl="0">
              <a:buNone/>
              <a:defRPr>
                <a:solidFill>
                  <a:srgbClr val="000000"/>
                </a:solidFill>
                <a:latin typeface="Outfit SemiBold"/>
                <a:ea typeface="Outfit SemiBold"/>
                <a:cs typeface="Outfit SemiBold"/>
                <a:sym typeface="Outfit SemiBold"/>
              </a:defRPr>
            </a:lvl5pPr>
            <a:lvl6pPr lvl="5" rtl="0">
              <a:buNone/>
              <a:defRPr>
                <a:solidFill>
                  <a:srgbClr val="000000"/>
                </a:solidFill>
                <a:latin typeface="Outfit SemiBold"/>
                <a:ea typeface="Outfit SemiBold"/>
                <a:cs typeface="Outfit SemiBold"/>
                <a:sym typeface="Outfit SemiBold"/>
              </a:defRPr>
            </a:lvl6pPr>
            <a:lvl7pPr lvl="6" rtl="0">
              <a:buNone/>
              <a:defRPr>
                <a:solidFill>
                  <a:srgbClr val="000000"/>
                </a:solidFill>
                <a:latin typeface="Outfit SemiBold"/>
                <a:ea typeface="Outfit SemiBold"/>
                <a:cs typeface="Outfit SemiBold"/>
                <a:sym typeface="Outfit SemiBold"/>
              </a:defRPr>
            </a:lvl7pPr>
            <a:lvl8pPr lvl="7" rtl="0">
              <a:buNone/>
              <a:defRPr>
                <a:solidFill>
                  <a:srgbClr val="000000"/>
                </a:solidFill>
                <a:latin typeface="Outfit SemiBold"/>
                <a:ea typeface="Outfit SemiBold"/>
                <a:cs typeface="Outfit SemiBold"/>
                <a:sym typeface="Outfit SemiBold"/>
              </a:defRPr>
            </a:lvl8pPr>
            <a:lvl9pPr lvl="8" rtl="0">
              <a:buNone/>
              <a:defRPr>
                <a:solidFill>
                  <a:srgbClr val="000000"/>
                </a:solidFill>
                <a:latin typeface="Outfit SemiBold"/>
                <a:ea typeface="Outfit SemiBold"/>
                <a:cs typeface="Outfit SemiBold"/>
                <a:sym typeface="Outfit SemiBol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239" name="Shape 239"/>
        <p:cNvGrpSpPr/>
        <p:nvPr/>
      </p:nvGrpSpPr>
      <p:grpSpPr>
        <a:xfrm>
          <a:off x="0" y="0"/>
          <a:ext cx="0" cy="0"/>
          <a:chOff x="0" y="0"/>
          <a:chExt cx="0" cy="0"/>
        </a:xfrm>
      </p:grpSpPr>
      <p:sp>
        <p:nvSpPr>
          <p:cNvPr id="240" name="Google Shape;240;p3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241" name="Google Shape;241;p3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242" name="Google Shape;242;p33"/>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43" name="Google Shape;24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8">
  <p:cSld name="CUSTOM_1_1">
    <p:bg>
      <p:bgPr>
        <a:solidFill>
          <a:schemeClr val="accent1"/>
        </a:solidFill>
      </p:bgPr>
    </p:bg>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46" name="Google Shape;246;p34"/>
          <p:cNvCxnSpPr/>
          <p:nvPr/>
        </p:nvCxnSpPr>
        <p:spPr>
          <a:xfrm>
            <a:off x="476250" y="1474000"/>
            <a:ext cx="792000" cy="0"/>
          </a:xfrm>
          <a:prstGeom prst="straightConnector1">
            <a:avLst/>
          </a:prstGeom>
          <a:noFill/>
          <a:ln cap="flat" cmpd="sng" w="28575">
            <a:solidFill>
              <a:srgbClr val="FFFFFF"/>
            </a:solidFill>
            <a:prstDash val="solid"/>
            <a:round/>
            <a:headEnd len="sm" w="sm" type="none"/>
            <a:tailEnd len="sm" w="sm" type="none"/>
          </a:ln>
        </p:spPr>
      </p:cxnSp>
      <p:sp>
        <p:nvSpPr>
          <p:cNvPr id="247" name="Google Shape;247;p34"/>
          <p:cNvSpPr txBox="1"/>
          <p:nvPr>
            <p:ph type="title"/>
          </p:nvPr>
        </p:nvSpPr>
        <p:spPr>
          <a:xfrm>
            <a:off x="476250" y="344675"/>
            <a:ext cx="36819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pic>
        <p:nvPicPr>
          <p:cNvPr descr="Image" id="248" name="Google Shape;248;p34"/>
          <p:cNvPicPr preferRelativeResize="0"/>
          <p:nvPr/>
        </p:nvPicPr>
        <p:blipFill rotWithShape="1">
          <a:blip r:embed="rId3">
            <a:alphaModFix/>
          </a:blip>
          <a:srcRect b="0" l="0" r="0" t="0"/>
          <a:stretch/>
        </p:blipFill>
        <p:spPr>
          <a:xfrm>
            <a:off x="4872517" y="1011575"/>
            <a:ext cx="3469304" cy="3120349"/>
          </a:xfrm>
          <a:prstGeom prst="rect">
            <a:avLst/>
          </a:prstGeom>
          <a:noFill/>
          <a:ln>
            <a:noFill/>
          </a:ln>
        </p:spPr>
      </p:pic>
      <p:sp>
        <p:nvSpPr>
          <p:cNvPr id="249" name="Google Shape;249;p34"/>
          <p:cNvSpPr txBox="1"/>
          <p:nvPr>
            <p:ph idx="1" type="body"/>
          </p:nvPr>
        </p:nvSpPr>
        <p:spPr>
          <a:xfrm>
            <a:off x="475450" y="1867225"/>
            <a:ext cx="3469200" cy="2766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250" name="Google Shape;250;p34"/>
          <p:cNvSpPr/>
          <p:nvPr>
            <p:ph idx="2" type="pic"/>
          </p:nvPr>
        </p:nvSpPr>
        <p:spPr>
          <a:xfrm>
            <a:off x="4964675" y="1106500"/>
            <a:ext cx="3285000" cy="1841400"/>
          </a:xfrm>
          <a:prstGeom prst="rect">
            <a:avLst/>
          </a:prstGeom>
          <a:noFill/>
          <a:ln>
            <a:noFill/>
          </a:ln>
        </p:spPr>
      </p:sp>
      <p:sp>
        <p:nvSpPr>
          <p:cNvPr id="251" name="Google Shape;2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1">
  <p:cSld name="CUSTOM_1_1_1">
    <p:bg>
      <p:bgPr>
        <a:solidFill>
          <a:srgbClr val="FFFFFF"/>
        </a:solidFill>
      </p:bgPr>
    </p:bg>
    <p:spTree>
      <p:nvGrpSpPr>
        <p:cNvPr id="252" name="Shape 252"/>
        <p:cNvGrpSpPr/>
        <p:nvPr/>
      </p:nvGrpSpPr>
      <p:grpSpPr>
        <a:xfrm>
          <a:off x="0" y="0"/>
          <a:ext cx="0" cy="0"/>
          <a:chOff x="0" y="0"/>
          <a:chExt cx="0" cy="0"/>
        </a:xfrm>
      </p:grpSpPr>
      <p:pic>
        <p:nvPicPr>
          <p:cNvPr id="253" name="Google Shape;253;p3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254" name="Google Shape;254;p35"/>
          <p:cNvCxnSpPr/>
          <p:nvPr/>
        </p:nvCxnSpPr>
        <p:spPr>
          <a:xfrm>
            <a:off x="1391775" y="1478225"/>
            <a:ext cx="0" cy="2532900"/>
          </a:xfrm>
          <a:prstGeom prst="straightConnector1">
            <a:avLst/>
          </a:prstGeom>
          <a:noFill/>
          <a:ln cap="flat" cmpd="sng" w="38100">
            <a:solidFill>
              <a:schemeClr val="accent1"/>
            </a:solidFill>
            <a:prstDash val="solid"/>
            <a:round/>
            <a:headEnd len="med" w="med" type="none"/>
            <a:tailEnd len="med" w="med" type="none"/>
          </a:ln>
        </p:spPr>
      </p:cxnSp>
      <p:sp>
        <p:nvSpPr>
          <p:cNvPr id="255" name="Google Shape;255;p35"/>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200"/>
              <a:buFont typeface="Outfit"/>
              <a:buNone/>
              <a:defRPr b="1" sz="3200">
                <a:latin typeface="Outfit"/>
                <a:ea typeface="Outfit"/>
                <a:cs typeface="Outfit"/>
                <a:sym typeface="Outfit"/>
              </a:defRPr>
            </a:lvl1pPr>
            <a:lvl2pPr lvl="1" rtl="0">
              <a:spcBef>
                <a:spcPts val="0"/>
              </a:spcBef>
              <a:spcAft>
                <a:spcPts val="0"/>
              </a:spcAft>
              <a:buSzPts val="3200"/>
              <a:buFont typeface="Outfit"/>
              <a:buNone/>
              <a:defRPr b="1" sz="3200">
                <a:latin typeface="Outfit"/>
                <a:ea typeface="Outfit"/>
                <a:cs typeface="Outfit"/>
                <a:sym typeface="Outfit"/>
              </a:defRPr>
            </a:lvl2pPr>
            <a:lvl3pPr lvl="2" rtl="0">
              <a:spcBef>
                <a:spcPts val="0"/>
              </a:spcBef>
              <a:spcAft>
                <a:spcPts val="0"/>
              </a:spcAft>
              <a:buSzPts val="3200"/>
              <a:buFont typeface="Outfit"/>
              <a:buNone/>
              <a:defRPr b="1" sz="3200">
                <a:latin typeface="Outfit"/>
                <a:ea typeface="Outfit"/>
                <a:cs typeface="Outfit"/>
                <a:sym typeface="Outfit"/>
              </a:defRPr>
            </a:lvl3pPr>
            <a:lvl4pPr lvl="3" rtl="0">
              <a:spcBef>
                <a:spcPts val="0"/>
              </a:spcBef>
              <a:spcAft>
                <a:spcPts val="0"/>
              </a:spcAft>
              <a:buSzPts val="3200"/>
              <a:buFont typeface="Outfit"/>
              <a:buNone/>
              <a:defRPr b="1" sz="3200">
                <a:latin typeface="Outfit"/>
                <a:ea typeface="Outfit"/>
                <a:cs typeface="Outfit"/>
                <a:sym typeface="Outfit"/>
              </a:defRPr>
            </a:lvl4pPr>
            <a:lvl5pPr lvl="4" rtl="0">
              <a:spcBef>
                <a:spcPts val="0"/>
              </a:spcBef>
              <a:spcAft>
                <a:spcPts val="0"/>
              </a:spcAft>
              <a:buSzPts val="3200"/>
              <a:buFont typeface="Outfit"/>
              <a:buNone/>
              <a:defRPr b="1" sz="3200">
                <a:latin typeface="Outfit"/>
                <a:ea typeface="Outfit"/>
                <a:cs typeface="Outfit"/>
                <a:sym typeface="Outfit"/>
              </a:defRPr>
            </a:lvl5pPr>
            <a:lvl6pPr lvl="5" rtl="0">
              <a:spcBef>
                <a:spcPts val="0"/>
              </a:spcBef>
              <a:spcAft>
                <a:spcPts val="0"/>
              </a:spcAft>
              <a:buSzPts val="3200"/>
              <a:buFont typeface="Outfit"/>
              <a:buNone/>
              <a:defRPr b="1" sz="3200">
                <a:latin typeface="Outfit"/>
                <a:ea typeface="Outfit"/>
                <a:cs typeface="Outfit"/>
                <a:sym typeface="Outfit"/>
              </a:defRPr>
            </a:lvl6pPr>
            <a:lvl7pPr lvl="6" rtl="0">
              <a:spcBef>
                <a:spcPts val="0"/>
              </a:spcBef>
              <a:spcAft>
                <a:spcPts val="0"/>
              </a:spcAft>
              <a:buSzPts val="3200"/>
              <a:buFont typeface="Outfit"/>
              <a:buNone/>
              <a:defRPr b="1" sz="3200">
                <a:latin typeface="Outfit"/>
                <a:ea typeface="Outfit"/>
                <a:cs typeface="Outfit"/>
                <a:sym typeface="Outfit"/>
              </a:defRPr>
            </a:lvl7pPr>
            <a:lvl8pPr lvl="7" rtl="0">
              <a:spcBef>
                <a:spcPts val="0"/>
              </a:spcBef>
              <a:spcAft>
                <a:spcPts val="0"/>
              </a:spcAft>
              <a:buSzPts val="3200"/>
              <a:buFont typeface="Outfit"/>
              <a:buNone/>
              <a:defRPr b="1" sz="3200">
                <a:latin typeface="Outfit"/>
                <a:ea typeface="Outfit"/>
                <a:cs typeface="Outfit"/>
                <a:sym typeface="Outfit"/>
              </a:defRPr>
            </a:lvl8pPr>
            <a:lvl9pPr lvl="8" rtl="0">
              <a:spcBef>
                <a:spcPts val="0"/>
              </a:spcBef>
              <a:spcAft>
                <a:spcPts val="0"/>
              </a:spcAft>
              <a:buSzPts val="3200"/>
              <a:buFont typeface="Outfit"/>
              <a:buNone/>
              <a:defRPr b="1" sz="3200">
                <a:latin typeface="Outfit"/>
                <a:ea typeface="Outfit"/>
                <a:cs typeface="Outfit"/>
                <a:sym typeface="Outfit"/>
              </a:defRPr>
            </a:lvl9pPr>
          </a:lstStyle>
          <a:p/>
        </p:txBody>
      </p:sp>
      <p:sp>
        <p:nvSpPr>
          <p:cNvPr id="256" name="Google Shape;25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p:cSld name="CUSTOM_2">
    <p:spTree>
      <p:nvGrpSpPr>
        <p:cNvPr id="257" name="Shape 257"/>
        <p:cNvGrpSpPr/>
        <p:nvPr/>
      </p:nvGrpSpPr>
      <p:grpSpPr>
        <a:xfrm>
          <a:off x="0" y="0"/>
          <a:ext cx="0" cy="0"/>
          <a:chOff x="0" y="0"/>
          <a:chExt cx="0" cy="0"/>
        </a:xfrm>
      </p:grpSpPr>
      <p:sp>
        <p:nvSpPr>
          <p:cNvPr id="258" name="Google Shape;258;p36"/>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59" name="Google Shape;259;p3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60" name="Google Shape;260;p36"/>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61" name="Google Shape;261;p36"/>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262" name="Google Shape;262;p36"/>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3" name="Google Shape;26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264" name="Shape 264"/>
        <p:cNvGrpSpPr/>
        <p:nvPr/>
      </p:nvGrpSpPr>
      <p:grpSpPr>
        <a:xfrm>
          <a:off x="0" y="0"/>
          <a:ext cx="0" cy="0"/>
          <a:chOff x="0" y="0"/>
          <a:chExt cx="0" cy="0"/>
        </a:xfrm>
      </p:grpSpPr>
      <p:sp>
        <p:nvSpPr>
          <p:cNvPr id="265" name="Google Shape;265;p37"/>
          <p:cNvSpPr/>
          <p:nvPr/>
        </p:nvSpPr>
        <p:spPr>
          <a:xfrm>
            <a:off x="0" y="0"/>
            <a:ext cx="4713300" cy="5143500"/>
          </a:xfrm>
          <a:prstGeom prst="rect">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66" name="Google Shape;266;p3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sp>
        <p:nvSpPr>
          <p:cNvPr id="267" name="Google Shape;267;p3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68" name="Google Shape;26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2">
  <p:cSld name="CUSTOM_2_3_1">
    <p:bg>
      <p:bgPr>
        <a:solidFill>
          <a:srgbClr val="000000"/>
        </a:solidFill>
      </p:bgPr>
    </p:bg>
    <p:spTree>
      <p:nvGrpSpPr>
        <p:cNvPr id="269" name="Shape 269"/>
        <p:cNvGrpSpPr/>
        <p:nvPr/>
      </p:nvGrpSpPr>
      <p:grpSpPr>
        <a:xfrm>
          <a:off x="0" y="0"/>
          <a:ext cx="0" cy="0"/>
          <a:chOff x="0" y="0"/>
          <a:chExt cx="0" cy="0"/>
        </a:xfrm>
      </p:grpSpPr>
      <p:sp>
        <p:nvSpPr>
          <p:cNvPr id="270" name="Google Shape;270;p38"/>
          <p:cNvSpPr/>
          <p:nvPr/>
        </p:nvSpPr>
        <p:spPr>
          <a:xfrm>
            <a:off x="3056975" y="0"/>
            <a:ext cx="31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71" name="Google Shape;271;p38"/>
          <p:cNvSpPr txBox="1"/>
          <p:nvPr/>
        </p:nvSpPr>
        <p:spPr>
          <a:xfrm>
            <a:off x="4348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2" name="Google Shape;272;p38"/>
          <p:cNvSpPr txBox="1"/>
          <p:nvPr/>
        </p:nvSpPr>
        <p:spPr>
          <a:xfrm>
            <a:off x="475150" y="23716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3" name="Google Shape;273;p38"/>
          <p:cNvSpPr txBox="1"/>
          <p:nvPr/>
        </p:nvSpPr>
        <p:spPr>
          <a:xfrm>
            <a:off x="537900" y="37522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4" name="Google Shape;274;p38"/>
          <p:cNvSpPr txBox="1"/>
          <p:nvPr/>
        </p:nvSpPr>
        <p:spPr>
          <a:xfrm>
            <a:off x="6553200" y="96817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5" name="Google Shape;275;p38"/>
          <p:cNvSpPr txBox="1"/>
          <p:nvPr/>
        </p:nvSpPr>
        <p:spPr>
          <a:xfrm>
            <a:off x="6584575" y="2330825"/>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sp>
        <p:nvSpPr>
          <p:cNvPr id="276" name="Google Shape;276;p38"/>
          <p:cNvSpPr txBox="1"/>
          <p:nvPr/>
        </p:nvSpPr>
        <p:spPr>
          <a:xfrm>
            <a:off x="6660775" y="3796550"/>
            <a:ext cx="25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Outfit"/>
                <a:ea typeface="Outfit"/>
                <a:cs typeface="Outfit"/>
                <a:sym typeface="Outfit"/>
              </a:rPr>
              <a:t>Text here</a:t>
            </a:r>
            <a:endParaRPr>
              <a:solidFill>
                <a:srgbClr val="FFFFFF"/>
              </a:solidFill>
              <a:latin typeface="Outfit"/>
              <a:ea typeface="Outfit"/>
              <a:cs typeface="Outfit"/>
              <a:sym typeface="Outfit"/>
            </a:endParaRPr>
          </a:p>
        </p:txBody>
      </p:sp>
      <p:pic>
        <p:nvPicPr>
          <p:cNvPr id="277" name="Google Shape;277;p38"/>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78" name="Google Shape;27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4">
  <p:cSld name="CUSTOM_2_2">
    <p:bg>
      <p:bgPr>
        <a:solidFill>
          <a:schemeClr val="dk1"/>
        </a:solidFill>
      </p:bgPr>
    </p:bg>
    <p:spTree>
      <p:nvGrpSpPr>
        <p:cNvPr id="279" name="Shape 279"/>
        <p:cNvGrpSpPr/>
        <p:nvPr/>
      </p:nvGrpSpPr>
      <p:grpSpPr>
        <a:xfrm>
          <a:off x="0" y="0"/>
          <a:ext cx="0" cy="0"/>
          <a:chOff x="0" y="0"/>
          <a:chExt cx="0" cy="0"/>
        </a:xfrm>
      </p:grpSpPr>
      <p:sp>
        <p:nvSpPr>
          <p:cNvPr id="280" name="Google Shape;280;p39"/>
          <p:cNvSpPr/>
          <p:nvPr/>
        </p:nvSpPr>
        <p:spPr>
          <a:xfrm>
            <a:off x="0" y="0"/>
            <a:ext cx="4713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
        <p:nvSpPr>
          <p:cNvPr id="281" name="Google Shape;281;p39"/>
          <p:cNvSpPr txBox="1"/>
          <p:nvPr>
            <p:ph type="title"/>
          </p:nvPr>
        </p:nvSpPr>
        <p:spPr>
          <a:xfrm>
            <a:off x="615075" y="10719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2" name="Google Shape;282;p39"/>
          <p:cNvSpPr txBox="1"/>
          <p:nvPr>
            <p:ph idx="2" type="title"/>
          </p:nvPr>
        </p:nvSpPr>
        <p:spPr>
          <a:xfrm>
            <a:off x="544625" y="5705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39"/>
          <p:cNvSpPr txBox="1"/>
          <p:nvPr>
            <p:ph idx="3" type="title"/>
          </p:nvPr>
        </p:nvSpPr>
        <p:spPr>
          <a:xfrm>
            <a:off x="5323125" y="1224351"/>
            <a:ext cx="3102000" cy="248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284" name="Google Shape;284;p39"/>
          <p:cNvSpPr txBox="1"/>
          <p:nvPr>
            <p:ph idx="4" type="title"/>
          </p:nvPr>
        </p:nvSpPr>
        <p:spPr>
          <a:xfrm>
            <a:off x="5252675" y="722950"/>
            <a:ext cx="2481000" cy="400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D66B"/>
              </a:buClr>
              <a:buSzPts val="1400"/>
              <a:buFont typeface="Outfit"/>
              <a:buNone/>
              <a:defRPr>
                <a:solidFill>
                  <a:srgbClr val="FFD66B"/>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5" name="Google Shape;285;p39"/>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286" name="Google Shape;28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5">
  <p:cSld name="CUSTOM_2_1">
    <p:spTree>
      <p:nvGrpSpPr>
        <p:cNvPr id="287" name="Shape 287"/>
        <p:cNvGrpSpPr/>
        <p:nvPr/>
      </p:nvGrpSpPr>
      <p:grpSpPr>
        <a:xfrm>
          <a:off x="0" y="0"/>
          <a:ext cx="0" cy="0"/>
          <a:chOff x="0" y="0"/>
          <a:chExt cx="0" cy="0"/>
        </a:xfrm>
      </p:grpSpPr>
      <p:sp>
        <p:nvSpPr>
          <p:cNvPr id="288" name="Google Shape;288;p40"/>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289" name="Google Shape;289;p40"/>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290" name="Google Shape;290;p40"/>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1" name="Google Shape;291;p40"/>
          <p:cNvCxnSpPr/>
          <p:nvPr/>
        </p:nvCxnSpPr>
        <p:spPr>
          <a:xfrm>
            <a:off x="5178050"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2" name="Google Shape;292;p40"/>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3" name="Google Shape;293;p40"/>
          <p:cNvSpPr txBox="1"/>
          <p:nvPr>
            <p:ph idx="2" type="title"/>
          </p:nvPr>
        </p:nvSpPr>
        <p:spPr>
          <a:xfrm>
            <a:off x="636438"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294" name="Google Shape;294;p40"/>
          <p:cNvCxnSpPr/>
          <p:nvPr/>
        </p:nvCxnSpPr>
        <p:spPr>
          <a:xfrm>
            <a:off x="636438" y="2171000"/>
            <a:ext cx="792000" cy="0"/>
          </a:xfrm>
          <a:prstGeom prst="straightConnector1">
            <a:avLst/>
          </a:prstGeom>
          <a:noFill/>
          <a:ln cap="flat" cmpd="sng" w="28575">
            <a:solidFill>
              <a:srgbClr val="000000"/>
            </a:solidFill>
            <a:prstDash val="solid"/>
            <a:round/>
            <a:headEnd len="sm" w="sm" type="none"/>
            <a:tailEnd len="sm" w="sm" type="none"/>
          </a:ln>
        </p:spPr>
      </p:cxnSp>
      <p:sp>
        <p:nvSpPr>
          <p:cNvPr id="295" name="Google Shape;295;p40"/>
          <p:cNvSpPr txBox="1"/>
          <p:nvPr>
            <p:ph idx="3" type="body"/>
          </p:nvPr>
        </p:nvSpPr>
        <p:spPr>
          <a:xfrm>
            <a:off x="636463"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296" name="Google Shape;29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p:cSld name="CUSTOM_2_1_1">
    <p:spTree>
      <p:nvGrpSpPr>
        <p:cNvPr id="297" name="Shape 297"/>
        <p:cNvGrpSpPr/>
        <p:nvPr/>
      </p:nvGrpSpPr>
      <p:grpSpPr>
        <a:xfrm>
          <a:off x="0" y="0"/>
          <a:ext cx="0" cy="0"/>
          <a:chOff x="0" y="0"/>
          <a:chExt cx="0" cy="0"/>
        </a:xfrm>
      </p:grpSpPr>
      <p:sp>
        <p:nvSpPr>
          <p:cNvPr id="298" name="Google Shape;298;p41"/>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pic>
        <p:nvPicPr>
          <p:cNvPr id="299" name="Google Shape;299;p4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00" name="Google Shape;300;p41"/>
          <p:cNvSpPr/>
          <p:nvPr>
            <p:ph idx="2" type="pic"/>
          </p:nvPr>
        </p:nvSpPr>
        <p:spPr>
          <a:xfrm>
            <a:off x="3653875" y="579750"/>
            <a:ext cx="2053200" cy="3984000"/>
          </a:xfrm>
          <a:prstGeom prst="rect">
            <a:avLst/>
          </a:prstGeom>
          <a:noFill/>
          <a:ln cap="flat" cmpd="sng" w="152400">
            <a:solidFill>
              <a:srgbClr val="000000"/>
            </a:solidFill>
            <a:prstDash val="solid"/>
            <a:round/>
            <a:headEnd len="sm" w="sm" type="none"/>
            <a:tailEnd len="sm" w="sm" type="none"/>
          </a:ln>
        </p:spPr>
      </p:sp>
      <p:sp>
        <p:nvSpPr>
          <p:cNvPr id="301" name="Google Shape;301;p41"/>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2" name="Google Shape;302;p41"/>
          <p:cNvSpPr txBox="1"/>
          <p:nvPr>
            <p:ph idx="3" type="body"/>
          </p:nvPr>
        </p:nvSpPr>
        <p:spPr>
          <a:xfrm>
            <a:off x="62437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1pPr>
            <a:lvl2pPr indent="-292100" lvl="1" marL="914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2pPr>
            <a:lvl3pPr indent="-292100" lvl="2" marL="1371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3pPr>
            <a:lvl4pPr indent="-292100" lvl="3" marL="1828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4pPr>
            <a:lvl5pPr indent="-292100" lvl="4" marL="22860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5pPr>
            <a:lvl6pPr indent="-292100" lvl="5" marL="27432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6pPr>
            <a:lvl7pPr indent="-292100" lvl="6" marL="32004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7pPr>
            <a:lvl8pPr indent="-292100" lvl="7" marL="36576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8pPr>
            <a:lvl9pPr indent="-292100" lvl="8" marL="4114800" rtl="0">
              <a:spcBef>
                <a:spcPts val="0"/>
              </a:spcBef>
              <a:spcAft>
                <a:spcPts val="0"/>
              </a:spcAft>
              <a:buClr>
                <a:schemeClr val="dk1"/>
              </a:buClr>
              <a:buSzPts val="1000"/>
              <a:buFont typeface="Outfit"/>
              <a:buChar char="■"/>
              <a:defRPr sz="1000">
                <a:solidFill>
                  <a:schemeClr val="dk1"/>
                </a:solidFill>
                <a:latin typeface="Outfit"/>
                <a:ea typeface="Outfit"/>
                <a:cs typeface="Outfit"/>
                <a:sym typeface="Outfit"/>
              </a:defRPr>
            </a:lvl9pPr>
          </a:lstStyle>
          <a:p/>
        </p:txBody>
      </p:sp>
      <p:sp>
        <p:nvSpPr>
          <p:cNvPr id="303" name="Google Shape;303;p41"/>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sp>
        <p:nvSpPr>
          <p:cNvPr id="304" name="Google Shape;304;p41"/>
          <p:cNvSpPr txBox="1"/>
          <p:nvPr>
            <p:ph idx="4" type="title"/>
          </p:nvPr>
        </p:nvSpPr>
        <p:spPr>
          <a:xfrm>
            <a:off x="62437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1pPr>
            <a:lvl2pPr lvl="1"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2pPr>
            <a:lvl3pPr lvl="2"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3pPr>
            <a:lvl4pPr lvl="3"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4pPr>
            <a:lvl5pPr lvl="4"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5pPr>
            <a:lvl6pPr lvl="5"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6pPr>
            <a:lvl7pPr lvl="6"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7pPr>
            <a:lvl8pPr lvl="7"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8pPr>
            <a:lvl9pPr lvl="8" rtl="0">
              <a:spcBef>
                <a:spcPts val="0"/>
              </a:spcBef>
              <a:spcAft>
                <a:spcPts val="0"/>
              </a:spcAft>
              <a:buClr>
                <a:schemeClr val="dk1"/>
              </a:buClr>
              <a:buSzPts val="1200"/>
              <a:buFont typeface="Outfit SemiBold"/>
              <a:buNone/>
              <a:defRPr sz="1200">
                <a:solidFill>
                  <a:schemeClr val="dk1"/>
                </a:solidFill>
                <a:latin typeface="Outfit SemiBold"/>
                <a:ea typeface="Outfit SemiBold"/>
                <a:cs typeface="Outfit SemiBold"/>
                <a:sym typeface="Outfit SemiBold"/>
              </a:defRPr>
            </a:lvl9pPr>
          </a:lstStyle>
          <a:p/>
        </p:txBody>
      </p:sp>
      <p:cxnSp>
        <p:nvCxnSpPr>
          <p:cNvPr id="305" name="Google Shape;305;p41"/>
          <p:cNvCxnSpPr/>
          <p:nvPr/>
        </p:nvCxnSpPr>
        <p:spPr>
          <a:xfrm>
            <a:off x="5945645" y="4136321"/>
            <a:ext cx="509100" cy="0"/>
          </a:xfrm>
          <a:prstGeom prst="straightConnector1">
            <a:avLst/>
          </a:prstGeom>
          <a:noFill/>
          <a:ln cap="flat" cmpd="sng" w="38100">
            <a:solidFill>
              <a:srgbClr val="121212"/>
            </a:solidFill>
            <a:prstDash val="solid"/>
            <a:miter lim="400000"/>
            <a:headEnd len="sm" w="sm" type="none"/>
            <a:tailEnd len="sm" w="sm" type="oval"/>
          </a:ln>
        </p:spPr>
      </p:cxnSp>
      <p:cxnSp>
        <p:nvCxnSpPr>
          <p:cNvPr id="306" name="Google Shape;306;p41"/>
          <p:cNvCxnSpPr/>
          <p:nvPr/>
        </p:nvCxnSpPr>
        <p:spPr>
          <a:xfrm>
            <a:off x="2881630" y="2744780"/>
            <a:ext cx="509100" cy="0"/>
          </a:xfrm>
          <a:prstGeom prst="straightConnector1">
            <a:avLst/>
          </a:prstGeom>
          <a:noFill/>
          <a:ln cap="flat" cmpd="sng" w="38100">
            <a:solidFill>
              <a:schemeClr val="dk1"/>
            </a:solidFill>
            <a:prstDash val="solid"/>
            <a:miter lim="400000"/>
            <a:headEnd len="sm" w="sm" type="oval"/>
            <a:tailEnd len="sm" w="sm" type="none"/>
          </a:ln>
        </p:spPr>
      </p:cxnSp>
      <p:sp>
        <p:nvSpPr>
          <p:cNvPr id="307" name="Google Shape;3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1"/>
                </a:solidFill>
                <a:latin typeface="Outfit"/>
                <a:ea typeface="Outfit"/>
                <a:cs typeface="Outfit"/>
                <a:sym typeface="Outfit"/>
              </a:defRPr>
            </a:lvl1pPr>
            <a:lvl2pPr lvl="1" rtl="0">
              <a:buNone/>
              <a:defRPr>
                <a:solidFill>
                  <a:schemeClr val="dk1"/>
                </a:solidFill>
                <a:latin typeface="Outfit"/>
                <a:ea typeface="Outfit"/>
                <a:cs typeface="Outfit"/>
                <a:sym typeface="Outfit"/>
              </a:defRPr>
            </a:lvl2pPr>
            <a:lvl3pPr lvl="2" rtl="0">
              <a:buNone/>
              <a:defRPr>
                <a:solidFill>
                  <a:schemeClr val="dk1"/>
                </a:solidFill>
                <a:latin typeface="Outfit"/>
                <a:ea typeface="Outfit"/>
                <a:cs typeface="Outfit"/>
                <a:sym typeface="Outfit"/>
              </a:defRPr>
            </a:lvl3pPr>
            <a:lvl4pPr lvl="3" rtl="0">
              <a:buNone/>
              <a:defRPr>
                <a:solidFill>
                  <a:schemeClr val="dk1"/>
                </a:solidFill>
                <a:latin typeface="Outfit"/>
                <a:ea typeface="Outfit"/>
                <a:cs typeface="Outfit"/>
                <a:sym typeface="Outfit"/>
              </a:defRPr>
            </a:lvl4pPr>
            <a:lvl5pPr lvl="4" rtl="0">
              <a:buNone/>
              <a:defRPr>
                <a:solidFill>
                  <a:schemeClr val="dk1"/>
                </a:solidFill>
                <a:latin typeface="Outfit"/>
                <a:ea typeface="Outfit"/>
                <a:cs typeface="Outfit"/>
                <a:sym typeface="Outfit"/>
              </a:defRPr>
            </a:lvl5pPr>
            <a:lvl6pPr lvl="5" rtl="0">
              <a:buNone/>
              <a:defRPr>
                <a:solidFill>
                  <a:schemeClr val="dk1"/>
                </a:solidFill>
                <a:latin typeface="Outfit"/>
                <a:ea typeface="Outfit"/>
                <a:cs typeface="Outfit"/>
                <a:sym typeface="Outfit"/>
              </a:defRPr>
            </a:lvl6pPr>
            <a:lvl7pPr lvl="6" rtl="0">
              <a:buNone/>
              <a:defRPr>
                <a:solidFill>
                  <a:schemeClr val="dk1"/>
                </a:solidFill>
                <a:latin typeface="Outfit"/>
                <a:ea typeface="Outfit"/>
                <a:cs typeface="Outfit"/>
                <a:sym typeface="Outfit"/>
              </a:defRPr>
            </a:lvl7pPr>
            <a:lvl8pPr lvl="7" rtl="0">
              <a:buNone/>
              <a:defRPr>
                <a:solidFill>
                  <a:schemeClr val="dk1"/>
                </a:solidFill>
                <a:latin typeface="Outfit"/>
                <a:ea typeface="Outfit"/>
                <a:cs typeface="Outfit"/>
                <a:sym typeface="Outfit"/>
              </a:defRPr>
            </a:lvl8pPr>
            <a:lvl9pPr lvl="8" rtl="0">
              <a:buNone/>
              <a:defRPr>
                <a:solidFill>
                  <a:schemeClr val="dk1"/>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02">
  <p:cSld name="CUSTOM_2_1_1_1">
    <p:bg>
      <p:bgPr>
        <a:solidFill>
          <a:schemeClr val="dk1"/>
        </a:solidFill>
      </p:bgPr>
    </p:bg>
    <p:spTree>
      <p:nvGrpSpPr>
        <p:cNvPr id="308" name="Shape 308"/>
        <p:cNvGrpSpPr/>
        <p:nvPr/>
      </p:nvGrpSpPr>
      <p:grpSpPr>
        <a:xfrm>
          <a:off x="0" y="0"/>
          <a:ext cx="0" cy="0"/>
          <a:chOff x="0" y="0"/>
          <a:chExt cx="0" cy="0"/>
        </a:xfrm>
      </p:grpSpPr>
      <p:sp>
        <p:nvSpPr>
          <p:cNvPr id="309" name="Google Shape;309;p42"/>
          <p:cNvSpPr/>
          <p:nvPr/>
        </p:nvSpPr>
        <p:spPr>
          <a:xfrm>
            <a:off x="2769600" y="-31350"/>
            <a:ext cx="3604800" cy="52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2"/>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1" name="Google Shape;311;p42"/>
          <p:cNvSpPr/>
          <p:nvPr>
            <p:ph idx="2" type="pic"/>
          </p:nvPr>
        </p:nvSpPr>
        <p:spPr>
          <a:xfrm>
            <a:off x="3545400" y="579750"/>
            <a:ext cx="2053200" cy="3984000"/>
          </a:xfrm>
          <a:prstGeom prst="rect">
            <a:avLst/>
          </a:prstGeom>
          <a:noFill/>
          <a:ln cap="flat" cmpd="sng" w="152400">
            <a:solidFill>
              <a:srgbClr val="000000"/>
            </a:solidFill>
            <a:prstDash val="solid"/>
            <a:round/>
            <a:headEnd len="sm" w="sm" type="none"/>
            <a:tailEnd len="sm" w="sm" type="none"/>
          </a:ln>
        </p:spPr>
      </p:sp>
      <p:sp>
        <p:nvSpPr>
          <p:cNvPr id="312" name="Google Shape;312;p42"/>
          <p:cNvSpPr txBox="1"/>
          <p:nvPr>
            <p:ph idx="1" type="body"/>
          </p:nvPr>
        </p:nvSpPr>
        <p:spPr>
          <a:xfrm>
            <a:off x="384650"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3" name="Google Shape;313;p42"/>
          <p:cNvSpPr txBox="1"/>
          <p:nvPr>
            <p:ph idx="3" type="body"/>
          </p:nvPr>
        </p:nvSpPr>
        <p:spPr>
          <a:xfrm>
            <a:off x="6512125" y="1735375"/>
            <a:ext cx="2003700" cy="25584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14" name="Google Shape;314;p42"/>
          <p:cNvSpPr txBox="1"/>
          <p:nvPr>
            <p:ph type="title"/>
          </p:nvPr>
        </p:nvSpPr>
        <p:spPr>
          <a:xfrm>
            <a:off x="384650"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5" name="Google Shape;315;p42"/>
          <p:cNvSpPr txBox="1"/>
          <p:nvPr>
            <p:ph idx="4" type="title"/>
          </p:nvPr>
        </p:nvSpPr>
        <p:spPr>
          <a:xfrm>
            <a:off x="6512125" y="635100"/>
            <a:ext cx="2003700" cy="89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1200"/>
              <a:buFont typeface="Outfit SemiBold"/>
              <a:buNone/>
              <a:defRPr sz="1200">
                <a:solidFill>
                  <a:srgbClr val="FFFFFF"/>
                </a:solidFill>
                <a:latin typeface="Outfit SemiBold"/>
                <a:ea typeface="Outfit SemiBold"/>
                <a:cs typeface="Outfit SemiBold"/>
                <a:sym typeface="Outfit SemiBold"/>
              </a:defRPr>
            </a:lvl9pPr>
          </a:lstStyle>
          <a:p/>
        </p:txBody>
      </p:sp>
      <p:sp>
        <p:nvSpPr>
          <p:cNvPr id="316" name="Google Shape;316;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image 3">
  <p:cSld name="CUSTOM_4">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19" name="Google Shape;319;p43"/>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320" name="Google Shape;320;p43"/>
          <p:cNvSpPr/>
          <p:nvPr>
            <p:ph idx="2" type="pic"/>
          </p:nvPr>
        </p:nvSpPr>
        <p:spPr>
          <a:xfrm>
            <a:off x="456200" y="1529625"/>
            <a:ext cx="7970100" cy="1806900"/>
          </a:xfrm>
          <a:prstGeom prst="roundRect">
            <a:avLst>
              <a:gd fmla="val 9206" name="adj"/>
            </a:avLst>
          </a:prstGeom>
          <a:noFill/>
          <a:ln cap="flat" cmpd="sng" w="76200">
            <a:solidFill>
              <a:srgbClr val="000000"/>
            </a:solidFill>
            <a:prstDash val="solid"/>
            <a:round/>
            <a:headEnd len="sm" w="sm" type="none"/>
            <a:tailEnd len="sm" w="sm" type="none"/>
          </a:ln>
        </p:spPr>
      </p:sp>
      <p:sp>
        <p:nvSpPr>
          <p:cNvPr id="321" name="Google Shape;321;p43"/>
          <p:cNvSpPr/>
          <p:nvPr/>
        </p:nvSpPr>
        <p:spPr>
          <a:xfrm>
            <a:off x="0" y="3193300"/>
            <a:ext cx="9144000" cy="1950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bg>
      <p:bgPr>
        <a:solidFill>
          <a:schemeClr val="accent4"/>
        </a:solidFill>
      </p:bgPr>
    </p:bg>
    <p:spTree>
      <p:nvGrpSpPr>
        <p:cNvPr id="323" name="Shape 323"/>
        <p:cNvGrpSpPr/>
        <p:nvPr/>
      </p:nvGrpSpPr>
      <p:grpSpPr>
        <a:xfrm>
          <a:off x="0" y="0"/>
          <a:ext cx="0" cy="0"/>
          <a:chOff x="0" y="0"/>
          <a:chExt cx="0" cy="0"/>
        </a:xfrm>
      </p:grpSpPr>
      <p:cxnSp>
        <p:nvCxnSpPr>
          <p:cNvPr id="324" name="Google Shape;324;p44"/>
          <p:cNvCxnSpPr/>
          <p:nvPr/>
        </p:nvCxnSpPr>
        <p:spPr>
          <a:xfrm>
            <a:off x="989800" y="1013400"/>
            <a:ext cx="0" cy="1673400"/>
          </a:xfrm>
          <a:prstGeom prst="straightConnector1">
            <a:avLst/>
          </a:prstGeom>
          <a:noFill/>
          <a:ln cap="flat" cmpd="sng" w="28575">
            <a:solidFill>
              <a:srgbClr val="000000"/>
            </a:solidFill>
            <a:prstDash val="solid"/>
            <a:round/>
            <a:headEnd len="med" w="med" type="none"/>
            <a:tailEnd len="med" w="med" type="none"/>
          </a:ln>
        </p:spPr>
      </p:cxnSp>
      <p:sp>
        <p:nvSpPr>
          <p:cNvPr id="325" name="Google Shape;325;p44"/>
          <p:cNvSpPr txBox="1"/>
          <p:nvPr>
            <p:ph type="title"/>
          </p:nvPr>
        </p:nvSpPr>
        <p:spPr>
          <a:xfrm>
            <a:off x="1166575" y="1025175"/>
            <a:ext cx="6858000" cy="1673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500"/>
              <a:buFont typeface="Outfit"/>
              <a:buNone/>
              <a:defRPr b="1" sz="3500">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26" name="Google Shape;326;p44"/>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27" name="Google Shape;32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p:cSld name="CUSTOM_3_2">
    <p:bg>
      <p:bgPr>
        <a:solidFill>
          <a:schemeClr val="accent4"/>
        </a:solidFill>
      </p:bgPr>
    </p:bg>
    <p:spTree>
      <p:nvGrpSpPr>
        <p:cNvPr id="328" name="Shape 328"/>
        <p:cNvGrpSpPr/>
        <p:nvPr/>
      </p:nvGrpSpPr>
      <p:grpSpPr>
        <a:xfrm>
          <a:off x="0" y="0"/>
          <a:ext cx="0" cy="0"/>
          <a:chOff x="0" y="0"/>
          <a:chExt cx="0" cy="0"/>
        </a:xfrm>
      </p:grpSpPr>
      <p:cxnSp>
        <p:nvCxnSpPr>
          <p:cNvPr id="329" name="Google Shape;329;p45"/>
          <p:cNvCxnSpPr/>
          <p:nvPr/>
        </p:nvCxnSpPr>
        <p:spPr>
          <a:xfrm>
            <a:off x="998450" y="1535400"/>
            <a:ext cx="0" cy="2072700"/>
          </a:xfrm>
          <a:prstGeom prst="straightConnector1">
            <a:avLst/>
          </a:prstGeom>
          <a:noFill/>
          <a:ln cap="flat" cmpd="sng" w="28575">
            <a:solidFill>
              <a:srgbClr val="000000"/>
            </a:solidFill>
            <a:prstDash val="solid"/>
            <a:round/>
            <a:headEnd len="med" w="med" type="none"/>
            <a:tailEnd len="med" w="med" type="none"/>
          </a:ln>
        </p:spPr>
      </p:cxnSp>
      <p:pic>
        <p:nvPicPr>
          <p:cNvPr id="330" name="Google Shape;330;p45"/>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31" name="Google Shape;331;p45"/>
          <p:cNvSpPr txBox="1"/>
          <p:nvPr/>
        </p:nvSpPr>
        <p:spPr>
          <a:xfrm>
            <a:off x="1288050" y="1714950"/>
            <a:ext cx="49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200">
                <a:latin typeface="Outfit"/>
                <a:ea typeface="Outfit"/>
                <a:cs typeface="Outfit"/>
                <a:sym typeface="Outfit"/>
              </a:rPr>
              <a:t>Let’s Talk</a:t>
            </a:r>
            <a:endParaRPr b="1" sz="3200">
              <a:latin typeface="Outfit"/>
              <a:ea typeface="Outfit"/>
              <a:cs typeface="Outfit"/>
              <a:sym typeface="Outfit"/>
            </a:endParaRPr>
          </a:p>
        </p:txBody>
      </p:sp>
      <p:sp>
        <p:nvSpPr>
          <p:cNvPr id="332" name="Google Shape;332;p45"/>
          <p:cNvSpPr txBox="1"/>
          <p:nvPr/>
        </p:nvSpPr>
        <p:spPr>
          <a:xfrm>
            <a:off x="1288050" y="2380583"/>
            <a:ext cx="3172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utfit"/>
                <a:ea typeface="Outfit"/>
                <a:cs typeface="Outfit"/>
                <a:sym typeface="Outfit"/>
              </a:rPr>
              <a:t>info@cdpi.dev</a:t>
            </a:r>
            <a:endParaRPr sz="1800">
              <a:latin typeface="Outfit"/>
              <a:ea typeface="Outfit"/>
              <a:cs typeface="Outfit"/>
              <a:sym typeface="Outfit"/>
            </a:endParaRPr>
          </a:p>
        </p:txBody>
      </p:sp>
      <p:sp>
        <p:nvSpPr>
          <p:cNvPr id="333" name="Google Shape;333;p45"/>
          <p:cNvSpPr txBox="1"/>
          <p:nvPr>
            <p:ph idx="1" type="body"/>
          </p:nvPr>
        </p:nvSpPr>
        <p:spPr>
          <a:xfrm>
            <a:off x="1339900" y="2942475"/>
            <a:ext cx="3579000" cy="4356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Outfit"/>
              <a:buChar char="●"/>
              <a:defRPr>
                <a:latin typeface="Outfit"/>
                <a:ea typeface="Outfit"/>
                <a:cs typeface="Outfit"/>
                <a:sym typeface="Outfit"/>
              </a:defRPr>
            </a:lvl1pPr>
            <a:lvl2pPr indent="-317500" lvl="1" marL="914400" rtl="0">
              <a:spcBef>
                <a:spcPts val="0"/>
              </a:spcBef>
              <a:spcAft>
                <a:spcPts val="0"/>
              </a:spcAft>
              <a:buSzPts val="1400"/>
              <a:buFont typeface="Outfit"/>
              <a:buChar char="○"/>
              <a:defRPr>
                <a:latin typeface="Outfit"/>
                <a:ea typeface="Outfit"/>
                <a:cs typeface="Outfit"/>
                <a:sym typeface="Outfit"/>
              </a:defRPr>
            </a:lvl2pPr>
            <a:lvl3pPr indent="-317500" lvl="2" marL="1371600" rtl="0">
              <a:spcBef>
                <a:spcPts val="0"/>
              </a:spcBef>
              <a:spcAft>
                <a:spcPts val="0"/>
              </a:spcAft>
              <a:buSzPts val="1400"/>
              <a:buFont typeface="Outfit"/>
              <a:buChar char="■"/>
              <a:defRPr>
                <a:latin typeface="Outfit"/>
                <a:ea typeface="Outfit"/>
                <a:cs typeface="Outfit"/>
                <a:sym typeface="Outfit"/>
              </a:defRPr>
            </a:lvl3pPr>
            <a:lvl4pPr indent="-317500" lvl="3" marL="1828800" rtl="0">
              <a:spcBef>
                <a:spcPts val="0"/>
              </a:spcBef>
              <a:spcAft>
                <a:spcPts val="0"/>
              </a:spcAft>
              <a:buSzPts val="1400"/>
              <a:buFont typeface="Outfit"/>
              <a:buChar char="●"/>
              <a:defRPr>
                <a:latin typeface="Outfit"/>
                <a:ea typeface="Outfit"/>
                <a:cs typeface="Outfit"/>
                <a:sym typeface="Outfit"/>
              </a:defRPr>
            </a:lvl4pPr>
            <a:lvl5pPr indent="-317500" lvl="4" marL="2286000" rtl="0">
              <a:spcBef>
                <a:spcPts val="0"/>
              </a:spcBef>
              <a:spcAft>
                <a:spcPts val="0"/>
              </a:spcAft>
              <a:buSzPts val="1400"/>
              <a:buFont typeface="Outfit"/>
              <a:buChar char="○"/>
              <a:defRPr>
                <a:latin typeface="Outfit"/>
                <a:ea typeface="Outfit"/>
                <a:cs typeface="Outfit"/>
                <a:sym typeface="Outfit"/>
              </a:defRPr>
            </a:lvl5pPr>
            <a:lvl6pPr indent="-317500" lvl="5" marL="2743200" rtl="0">
              <a:spcBef>
                <a:spcPts val="0"/>
              </a:spcBef>
              <a:spcAft>
                <a:spcPts val="0"/>
              </a:spcAft>
              <a:buSzPts val="1400"/>
              <a:buFont typeface="Outfit"/>
              <a:buChar char="■"/>
              <a:defRPr>
                <a:latin typeface="Outfit"/>
                <a:ea typeface="Outfit"/>
                <a:cs typeface="Outfit"/>
                <a:sym typeface="Outfit"/>
              </a:defRPr>
            </a:lvl6pPr>
            <a:lvl7pPr indent="-317500" lvl="6" marL="3200400" rtl="0">
              <a:spcBef>
                <a:spcPts val="0"/>
              </a:spcBef>
              <a:spcAft>
                <a:spcPts val="0"/>
              </a:spcAft>
              <a:buSzPts val="1400"/>
              <a:buFont typeface="Outfit"/>
              <a:buChar char="●"/>
              <a:defRPr>
                <a:latin typeface="Outfit"/>
                <a:ea typeface="Outfit"/>
                <a:cs typeface="Outfit"/>
                <a:sym typeface="Outfit"/>
              </a:defRPr>
            </a:lvl7pPr>
            <a:lvl8pPr indent="-317500" lvl="7" marL="3657600" rtl="0">
              <a:spcBef>
                <a:spcPts val="0"/>
              </a:spcBef>
              <a:spcAft>
                <a:spcPts val="0"/>
              </a:spcAft>
              <a:buSzPts val="1400"/>
              <a:buFont typeface="Outfit"/>
              <a:buChar char="○"/>
              <a:defRPr>
                <a:latin typeface="Outfit"/>
                <a:ea typeface="Outfit"/>
                <a:cs typeface="Outfit"/>
                <a:sym typeface="Outfit"/>
              </a:defRPr>
            </a:lvl8pPr>
            <a:lvl9pPr indent="-317500" lvl="8" marL="4114800" rtl="0">
              <a:spcBef>
                <a:spcPts val="0"/>
              </a:spcBef>
              <a:spcAft>
                <a:spcPts val="0"/>
              </a:spcAft>
              <a:buSzPts val="1400"/>
              <a:buFont typeface="Outfit"/>
              <a:buChar char="■"/>
              <a:defRPr>
                <a:latin typeface="Outfit"/>
                <a:ea typeface="Outfit"/>
                <a:cs typeface="Outfit"/>
                <a:sym typeface="Outfit"/>
              </a:defRPr>
            </a:lvl9pPr>
          </a:lstStyle>
          <a:p/>
        </p:txBody>
      </p:sp>
      <p:sp>
        <p:nvSpPr>
          <p:cNvPr id="334" name="Google Shape;33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_1">
    <p:bg>
      <p:bgPr>
        <a:solidFill>
          <a:schemeClr val="accent1"/>
        </a:solidFill>
      </p:bgPr>
    </p:bg>
    <p:spTree>
      <p:nvGrpSpPr>
        <p:cNvPr id="335" name="Shape 335"/>
        <p:cNvGrpSpPr/>
        <p:nvPr/>
      </p:nvGrpSpPr>
      <p:grpSpPr>
        <a:xfrm>
          <a:off x="0" y="0"/>
          <a:ext cx="0" cy="0"/>
          <a:chOff x="0" y="0"/>
          <a:chExt cx="0" cy="0"/>
        </a:xfrm>
      </p:grpSpPr>
      <p:pic>
        <p:nvPicPr>
          <p:cNvPr id="336" name="Google Shape;336;p4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37" name="Google Shape;337;p46"/>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38" name="Google Shape;338;p4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39" name="Google Shape;33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ointers">
  <p:cSld name="CUSTOM_3_1_3">
    <p:bg>
      <p:bgPr>
        <a:solidFill>
          <a:schemeClr val="accent1"/>
        </a:solidFill>
      </p:bgPr>
    </p:bg>
    <p:spTree>
      <p:nvGrpSpPr>
        <p:cNvPr id="340" name="Shape 340"/>
        <p:cNvGrpSpPr/>
        <p:nvPr/>
      </p:nvGrpSpPr>
      <p:grpSpPr>
        <a:xfrm>
          <a:off x="0" y="0"/>
          <a:ext cx="0" cy="0"/>
          <a:chOff x="0" y="0"/>
          <a:chExt cx="0" cy="0"/>
        </a:xfrm>
      </p:grpSpPr>
      <p:pic>
        <p:nvPicPr>
          <p:cNvPr id="341" name="Google Shape;341;p4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42" name="Google Shape;342;p47"/>
          <p:cNvSpPr txBox="1"/>
          <p:nvPr>
            <p:ph type="title"/>
          </p:nvPr>
        </p:nvSpPr>
        <p:spPr>
          <a:xfrm>
            <a:off x="476250" y="1230250"/>
            <a:ext cx="2287800" cy="1936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43" name="Google Shape;343;p47"/>
          <p:cNvSpPr txBox="1"/>
          <p:nvPr>
            <p:ph idx="1" type="subTitle"/>
          </p:nvPr>
        </p:nvSpPr>
        <p:spPr>
          <a:xfrm>
            <a:off x="3282900"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4" name="Google Shape;344;p47"/>
          <p:cNvSpPr txBox="1"/>
          <p:nvPr>
            <p:ph idx="2" type="subTitle"/>
          </p:nvPr>
        </p:nvSpPr>
        <p:spPr>
          <a:xfrm>
            <a:off x="3282900"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5" name="Google Shape;345;p47"/>
          <p:cNvSpPr txBox="1"/>
          <p:nvPr>
            <p:ph idx="3" type="subTitle"/>
          </p:nvPr>
        </p:nvSpPr>
        <p:spPr>
          <a:xfrm>
            <a:off x="6485175" y="75142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6" name="Google Shape;346;p47"/>
          <p:cNvSpPr txBox="1"/>
          <p:nvPr>
            <p:ph idx="4" type="subTitle"/>
          </p:nvPr>
        </p:nvSpPr>
        <p:spPr>
          <a:xfrm>
            <a:off x="6485175" y="2880375"/>
            <a:ext cx="2245500" cy="68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1pPr>
            <a:lvl2pPr lvl="1"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2pPr>
            <a:lvl3pPr lvl="2"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3pPr>
            <a:lvl4pPr lvl="3"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4pPr>
            <a:lvl5pPr lvl="4"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5pPr>
            <a:lvl6pPr lvl="5"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6pPr>
            <a:lvl7pPr lvl="6"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7pPr>
            <a:lvl8pPr lvl="7"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8pPr>
            <a:lvl9pPr lvl="8" rtl="0">
              <a:spcBef>
                <a:spcPts val="0"/>
              </a:spcBef>
              <a:spcAft>
                <a:spcPts val="0"/>
              </a:spcAft>
              <a:buClr>
                <a:schemeClr val="accent5"/>
              </a:buClr>
              <a:buSzPts val="1400"/>
              <a:buFont typeface="Outfit SemiBold"/>
              <a:buNone/>
              <a:defRPr>
                <a:solidFill>
                  <a:schemeClr val="accent5"/>
                </a:solidFill>
                <a:latin typeface="Outfit SemiBold"/>
                <a:ea typeface="Outfit SemiBold"/>
                <a:cs typeface="Outfit SemiBold"/>
                <a:sym typeface="Outfit SemiBold"/>
              </a:defRPr>
            </a:lvl9pPr>
          </a:lstStyle>
          <a:p/>
        </p:txBody>
      </p:sp>
      <p:sp>
        <p:nvSpPr>
          <p:cNvPr id="347" name="Google Shape;347;p47"/>
          <p:cNvSpPr txBox="1"/>
          <p:nvPr>
            <p:ph idx="5" type="body"/>
          </p:nvPr>
        </p:nvSpPr>
        <p:spPr>
          <a:xfrm>
            <a:off x="3282900"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8" name="Google Shape;348;p47"/>
          <p:cNvSpPr txBox="1"/>
          <p:nvPr>
            <p:ph idx="6" type="body"/>
          </p:nvPr>
        </p:nvSpPr>
        <p:spPr>
          <a:xfrm>
            <a:off x="3282900"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49" name="Google Shape;349;p47"/>
          <p:cNvSpPr txBox="1"/>
          <p:nvPr>
            <p:ph idx="7" type="body"/>
          </p:nvPr>
        </p:nvSpPr>
        <p:spPr>
          <a:xfrm>
            <a:off x="6485175" y="1449150"/>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0" name="Google Shape;350;p47"/>
          <p:cNvSpPr txBox="1"/>
          <p:nvPr>
            <p:ph idx="8" type="body"/>
          </p:nvPr>
        </p:nvSpPr>
        <p:spPr>
          <a:xfrm>
            <a:off x="6485175" y="3569175"/>
            <a:ext cx="2245500" cy="10197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2pPr>
            <a:lvl3pPr indent="-292100" lvl="2" marL="1371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3pPr>
            <a:lvl4pPr indent="-292100" lvl="3" marL="1828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4pPr>
            <a:lvl5pPr indent="-292100" lvl="4" marL="22860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5pPr>
            <a:lvl6pPr indent="-292100" lvl="5" marL="2743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6pPr>
            <a:lvl7pPr indent="-292100" lvl="6" marL="32004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7pPr>
            <a:lvl8pPr indent="-292100" lvl="7" marL="36576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8pPr>
            <a:lvl9pPr indent="-292100" lvl="8" marL="41148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9pPr>
          </a:lstStyle>
          <a:p/>
        </p:txBody>
      </p:sp>
      <p:sp>
        <p:nvSpPr>
          <p:cNvPr id="351" name="Google Shape;35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bg>
      <p:bgPr>
        <a:solidFill>
          <a:schemeClr val="accent1"/>
        </a:solidFill>
      </p:bgPr>
    </p:bg>
    <p:spTree>
      <p:nvGrpSpPr>
        <p:cNvPr id="352" name="Shape 352"/>
        <p:cNvGrpSpPr/>
        <p:nvPr/>
      </p:nvGrpSpPr>
      <p:grpSpPr>
        <a:xfrm>
          <a:off x="0" y="0"/>
          <a:ext cx="0" cy="0"/>
          <a:chOff x="0" y="0"/>
          <a:chExt cx="0" cy="0"/>
        </a:xfrm>
      </p:grpSpPr>
      <p:pic>
        <p:nvPicPr>
          <p:cNvPr id="353" name="Google Shape;353;p48"/>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354" name="Google Shape;354;p48"/>
          <p:cNvSpPr txBox="1"/>
          <p:nvPr>
            <p:ph type="title"/>
          </p:nvPr>
        </p:nvSpPr>
        <p:spPr>
          <a:xfrm>
            <a:off x="476250" y="1391250"/>
            <a:ext cx="3298500" cy="207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cxnSp>
        <p:nvCxnSpPr>
          <p:cNvPr id="355" name="Google Shape;355;p48"/>
          <p:cNvCxnSpPr/>
          <p:nvPr/>
        </p:nvCxnSpPr>
        <p:spPr>
          <a:xfrm>
            <a:off x="4563050" y="1582225"/>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6" name="Google Shape;356;p48"/>
          <p:cNvCxnSpPr/>
          <p:nvPr/>
        </p:nvCxnSpPr>
        <p:spPr>
          <a:xfrm>
            <a:off x="4563050" y="2425188"/>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7" name="Google Shape;357;p48"/>
          <p:cNvCxnSpPr/>
          <p:nvPr/>
        </p:nvCxnSpPr>
        <p:spPr>
          <a:xfrm>
            <a:off x="4563050" y="3268150"/>
            <a:ext cx="4095900" cy="0"/>
          </a:xfrm>
          <a:prstGeom prst="straightConnector1">
            <a:avLst/>
          </a:prstGeom>
          <a:noFill/>
          <a:ln cap="flat" cmpd="sng" w="9525">
            <a:solidFill>
              <a:srgbClr val="FFFFFF"/>
            </a:solidFill>
            <a:prstDash val="solid"/>
            <a:miter lim="400000"/>
            <a:headEnd len="sm" w="sm" type="none"/>
            <a:tailEnd len="sm" w="sm" type="none"/>
          </a:ln>
        </p:spPr>
      </p:cxnSp>
      <p:cxnSp>
        <p:nvCxnSpPr>
          <p:cNvPr id="358" name="Google Shape;358;p48"/>
          <p:cNvCxnSpPr/>
          <p:nvPr/>
        </p:nvCxnSpPr>
        <p:spPr>
          <a:xfrm>
            <a:off x="4563050" y="4106350"/>
            <a:ext cx="4095900" cy="0"/>
          </a:xfrm>
          <a:prstGeom prst="straightConnector1">
            <a:avLst/>
          </a:prstGeom>
          <a:noFill/>
          <a:ln cap="flat" cmpd="sng" w="9525">
            <a:solidFill>
              <a:srgbClr val="FFFFFF"/>
            </a:solidFill>
            <a:prstDash val="solid"/>
            <a:miter lim="400000"/>
            <a:headEnd len="sm" w="sm" type="none"/>
            <a:tailEnd len="sm" w="sm" type="none"/>
          </a:ln>
        </p:spPr>
      </p:cxnSp>
      <p:sp>
        <p:nvSpPr>
          <p:cNvPr id="359" name="Google Shape;359;p48"/>
          <p:cNvSpPr txBox="1"/>
          <p:nvPr>
            <p:ph idx="1" type="subTitle"/>
          </p:nvPr>
        </p:nvSpPr>
        <p:spPr>
          <a:xfrm>
            <a:off x="4563050" y="939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0" name="Google Shape;360;p48"/>
          <p:cNvSpPr txBox="1"/>
          <p:nvPr>
            <p:ph idx="2" type="subTitle"/>
          </p:nvPr>
        </p:nvSpPr>
        <p:spPr>
          <a:xfrm>
            <a:off x="4563050" y="17870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1" name="Google Shape;361;p48"/>
          <p:cNvSpPr txBox="1"/>
          <p:nvPr>
            <p:ph idx="3" type="subTitle"/>
          </p:nvPr>
        </p:nvSpPr>
        <p:spPr>
          <a:xfrm>
            <a:off x="4563050" y="26252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2" name="Google Shape;362;p48"/>
          <p:cNvSpPr txBox="1"/>
          <p:nvPr>
            <p:ph idx="4" type="subTitle"/>
          </p:nvPr>
        </p:nvSpPr>
        <p:spPr>
          <a:xfrm>
            <a:off x="4563050" y="3463450"/>
            <a:ext cx="25662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1pPr>
            <a:lvl2pPr lvl="1"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2pPr>
            <a:lvl3pPr lvl="2"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3pPr>
            <a:lvl4pPr lvl="3"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4pPr>
            <a:lvl5pPr lvl="4"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5pPr>
            <a:lvl6pPr lvl="5"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6pPr>
            <a:lvl7pPr lvl="6"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7pPr>
            <a:lvl8pPr lvl="7"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8pPr>
            <a:lvl9pPr lvl="8" rtl="0">
              <a:spcBef>
                <a:spcPts val="0"/>
              </a:spcBef>
              <a:spcAft>
                <a:spcPts val="0"/>
              </a:spcAft>
              <a:buClr>
                <a:srgbClr val="FFFFFF"/>
              </a:buClr>
              <a:buSzPts val="1400"/>
              <a:buFont typeface="Outfit Light"/>
              <a:buNone/>
              <a:defRPr>
                <a:solidFill>
                  <a:srgbClr val="FFFFFF"/>
                </a:solidFill>
                <a:latin typeface="Outfit Light"/>
                <a:ea typeface="Outfit Light"/>
                <a:cs typeface="Outfit Light"/>
                <a:sym typeface="Outfit Light"/>
              </a:defRPr>
            </a:lvl9pPr>
          </a:lstStyle>
          <a:p/>
        </p:txBody>
      </p:sp>
      <p:sp>
        <p:nvSpPr>
          <p:cNvPr id="363" name="Google Shape;363;p48"/>
          <p:cNvSpPr txBox="1"/>
          <p:nvPr>
            <p:ph idx="5" type="subTitle"/>
          </p:nvPr>
        </p:nvSpPr>
        <p:spPr>
          <a:xfrm>
            <a:off x="7227725" y="9392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4" name="Google Shape;364;p48"/>
          <p:cNvSpPr txBox="1"/>
          <p:nvPr>
            <p:ph idx="6" type="subTitle"/>
          </p:nvPr>
        </p:nvSpPr>
        <p:spPr>
          <a:xfrm>
            <a:off x="7227725" y="17870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5" name="Google Shape;365;p48"/>
          <p:cNvSpPr txBox="1"/>
          <p:nvPr>
            <p:ph idx="7" type="subTitle"/>
          </p:nvPr>
        </p:nvSpPr>
        <p:spPr>
          <a:xfrm>
            <a:off x="7227725" y="2634775"/>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6" name="Google Shape;366;p48"/>
          <p:cNvSpPr txBox="1"/>
          <p:nvPr>
            <p:ph idx="8" type="subTitle"/>
          </p:nvPr>
        </p:nvSpPr>
        <p:spPr>
          <a:xfrm>
            <a:off x="7227725" y="3463450"/>
            <a:ext cx="1431300" cy="64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67" name="Google Shape;367;p48"/>
          <p:cNvSpPr txBox="1"/>
          <p:nvPr/>
        </p:nvSpPr>
        <p:spPr>
          <a:xfrm>
            <a:off x="545650" y="2567275"/>
            <a:ext cx="2835600" cy="14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368" name="Google Shape;36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Light"/>
                <a:ea typeface="Outfit Light"/>
                <a:cs typeface="Outfit Light"/>
                <a:sym typeface="Outfit Light"/>
              </a:defRPr>
            </a:lvl1pPr>
            <a:lvl2pPr lvl="1" rtl="0">
              <a:buNone/>
              <a:defRPr>
                <a:solidFill>
                  <a:srgbClr val="FFFFFF"/>
                </a:solidFill>
                <a:latin typeface="Outfit Light"/>
                <a:ea typeface="Outfit Light"/>
                <a:cs typeface="Outfit Light"/>
                <a:sym typeface="Outfit Light"/>
              </a:defRPr>
            </a:lvl2pPr>
            <a:lvl3pPr lvl="2" rtl="0">
              <a:buNone/>
              <a:defRPr>
                <a:solidFill>
                  <a:srgbClr val="FFFFFF"/>
                </a:solidFill>
                <a:latin typeface="Outfit Light"/>
                <a:ea typeface="Outfit Light"/>
                <a:cs typeface="Outfit Light"/>
                <a:sym typeface="Outfit Light"/>
              </a:defRPr>
            </a:lvl3pPr>
            <a:lvl4pPr lvl="3" rtl="0">
              <a:buNone/>
              <a:defRPr>
                <a:solidFill>
                  <a:srgbClr val="FFFFFF"/>
                </a:solidFill>
                <a:latin typeface="Outfit Light"/>
                <a:ea typeface="Outfit Light"/>
                <a:cs typeface="Outfit Light"/>
                <a:sym typeface="Outfit Light"/>
              </a:defRPr>
            </a:lvl4pPr>
            <a:lvl5pPr lvl="4" rtl="0">
              <a:buNone/>
              <a:defRPr>
                <a:solidFill>
                  <a:srgbClr val="FFFFFF"/>
                </a:solidFill>
                <a:latin typeface="Outfit Light"/>
                <a:ea typeface="Outfit Light"/>
                <a:cs typeface="Outfit Light"/>
                <a:sym typeface="Outfit Light"/>
              </a:defRPr>
            </a:lvl5pPr>
            <a:lvl6pPr lvl="5" rtl="0">
              <a:buNone/>
              <a:defRPr>
                <a:solidFill>
                  <a:srgbClr val="FFFFFF"/>
                </a:solidFill>
                <a:latin typeface="Outfit Light"/>
                <a:ea typeface="Outfit Light"/>
                <a:cs typeface="Outfit Light"/>
                <a:sym typeface="Outfit Light"/>
              </a:defRPr>
            </a:lvl6pPr>
            <a:lvl7pPr lvl="6" rtl="0">
              <a:buNone/>
              <a:defRPr>
                <a:solidFill>
                  <a:srgbClr val="FFFFFF"/>
                </a:solidFill>
                <a:latin typeface="Outfit Light"/>
                <a:ea typeface="Outfit Light"/>
                <a:cs typeface="Outfit Light"/>
                <a:sym typeface="Outfit Light"/>
              </a:defRPr>
            </a:lvl7pPr>
            <a:lvl8pPr lvl="7" rtl="0">
              <a:buNone/>
              <a:defRPr>
                <a:solidFill>
                  <a:srgbClr val="FFFFFF"/>
                </a:solidFill>
                <a:latin typeface="Outfit Light"/>
                <a:ea typeface="Outfit Light"/>
                <a:cs typeface="Outfit Light"/>
                <a:sym typeface="Outfit Light"/>
              </a:defRPr>
            </a:lvl8pPr>
            <a:lvl9pPr lvl="8" rtl="0">
              <a:buNone/>
              <a:defRPr>
                <a:solidFill>
                  <a:srgbClr val="FFFFFF"/>
                </a:solidFill>
                <a:latin typeface="Outfit Light"/>
                <a:ea typeface="Outfit Light"/>
                <a:cs typeface="Outfit Light"/>
                <a:sym typeface="Outfi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3">
  <p:cSld name="CUSTOM_3_1_1">
    <p:bg>
      <p:bgPr>
        <a:solidFill>
          <a:schemeClr val="dk1"/>
        </a:solidFill>
      </p:bgPr>
    </p:bg>
    <p:spTree>
      <p:nvGrpSpPr>
        <p:cNvPr id="369" name="Shape 369"/>
        <p:cNvGrpSpPr/>
        <p:nvPr/>
      </p:nvGrpSpPr>
      <p:grpSpPr>
        <a:xfrm>
          <a:off x="0" y="0"/>
          <a:ext cx="0" cy="0"/>
          <a:chOff x="0" y="0"/>
          <a:chExt cx="0" cy="0"/>
        </a:xfrm>
      </p:grpSpPr>
      <p:pic>
        <p:nvPicPr>
          <p:cNvPr id="370" name="Google Shape;370;p4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cxnSp>
        <p:nvCxnSpPr>
          <p:cNvPr id="371" name="Google Shape;371;p49"/>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372" name="Google Shape;372;p49"/>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
        <p:nvSpPr>
          <p:cNvPr id="373" name="Google Shape;373;p49"/>
          <p:cNvSpPr/>
          <p:nvPr/>
        </p:nvSpPr>
        <p:spPr>
          <a:xfrm>
            <a:off x="787175" y="1421950"/>
            <a:ext cx="2137800" cy="2137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3503100" y="1421950"/>
            <a:ext cx="2137800" cy="2137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6191250" y="1421950"/>
            <a:ext cx="2137800" cy="213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txBox="1"/>
          <p:nvPr>
            <p:ph idx="2" type="title"/>
          </p:nvPr>
        </p:nvSpPr>
        <p:spPr>
          <a:xfrm>
            <a:off x="1115825"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1pPr>
            <a:lvl2pPr lvl="1"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2pPr>
            <a:lvl3pPr lvl="2"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3pPr>
            <a:lvl4pPr lvl="3"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4pPr>
            <a:lvl5pPr lvl="4"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5pPr>
            <a:lvl6pPr lvl="5"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6pPr>
            <a:lvl7pPr lvl="6"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7pPr>
            <a:lvl8pPr lvl="7"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8pPr>
            <a:lvl9pPr lvl="8" rtl="0" algn="ctr">
              <a:spcBef>
                <a:spcPts val="0"/>
              </a:spcBef>
              <a:spcAft>
                <a:spcPts val="0"/>
              </a:spcAft>
              <a:buClr>
                <a:srgbClr val="FFFFFF"/>
              </a:buClr>
              <a:buSzPts val="2000"/>
              <a:buFont typeface="Outfit SemiBold"/>
              <a:buNone/>
              <a:defRPr sz="2000">
                <a:solidFill>
                  <a:srgbClr val="FFFFFF"/>
                </a:solidFill>
                <a:latin typeface="Outfit SemiBold"/>
                <a:ea typeface="Outfit SemiBold"/>
                <a:cs typeface="Outfit SemiBold"/>
                <a:sym typeface="Outfit SemiBold"/>
              </a:defRPr>
            </a:lvl9pPr>
          </a:lstStyle>
          <a:p/>
        </p:txBody>
      </p:sp>
      <p:sp>
        <p:nvSpPr>
          <p:cNvPr id="377" name="Google Shape;377;p49"/>
          <p:cNvSpPr txBox="1"/>
          <p:nvPr>
            <p:ph idx="3" type="title"/>
          </p:nvPr>
        </p:nvSpPr>
        <p:spPr>
          <a:xfrm>
            <a:off x="38178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8" name="Google Shape;378;p49"/>
          <p:cNvSpPr txBox="1"/>
          <p:nvPr>
            <p:ph idx="4" type="title"/>
          </p:nvPr>
        </p:nvSpPr>
        <p:spPr>
          <a:xfrm>
            <a:off x="6547663" y="1969750"/>
            <a:ext cx="1480500" cy="1042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000"/>
              <a:buFont typeface="Outfit SemiBold"/>
              <a:buNone/>
              <a:defRPr sz="2000">
                <a:latin typeface="Outfit SemiBold"/>
                <a:ea typeface="Outfit SemiBold"/>
                <a:cs typeface="Outfit SemiBold"/>
                <a:sym typeface="Outfit SemiBold"/>
              </a:defRPr>
            </a:lvl1pPr>
            <a:lvl2pPr lvl="1" rtl="0" algn="ctr">
              <a:spcBef>
                <a:spcPts val="0"/>
              </a:spcBef>
              <a:spcAft>
                <a:spcPts val="0"/>
              </a:spcAft>
              <a:buSzPts val="2000"/>
              <a:buFont typeface="Outfit SemiBold"/>
              <a:buNone/>
              <a:defRPr sz="2000">
                <a:latin typeface="Outfit SemiBold"/>
                <a:ea typeface="Outfit SemiBold"/>
                <a:cs typeface="Outfit SemiBold"/>
                <a:sym typeface="Outfit SemiBold"/>
              </a:defRPr>
            </a:lvl2pPr>
            <a:lvl3pPr lvl="2" rtl="0" algn="ctr">
              <a:spcBef>
                <a:spcPts val="0"/>
              </a:spcBef>
              <a:spcAft>
                <a:spcPts val="0"/>
              </a:spcAft>
              <a:buSzPts val="2000"/>
              <a:buFont typeface="Outfit SemiBold"/>
              <a:buNone/>
              <a:defRPr sz="2000">
                <a:latin typeface="Outfit SemiBold"/>
                <a:ea typeface="Outfit SemiBold"/>
                <a:cs typeface="Outfit SemiBold"/>
                <a:sym typeface="Outfit SemiBold"/>
              </a:defRPr>
            </a:lvl3pPr>
            <a:lvl4pPr lvl="3" rtl="0" algn="ctr">
              <a:spcBef>
                <a:spcPts val="0"/>
              </a:spcBef>
              <a:spcAft>
                <a:spcPts val="0"/>
              </a:spcAft>
              <a:buSzPts val="2000"/>
              <a:buFont typeface="Outfit SemiBold"/>
              <a:buNone/>
              <a:defRPr sz="2000">
                <a:latin typeface="Outfit SemiBold"/>
                <a:ea typeface="Outfit SemiBold"/>
                <a:cs typeface="Outfit SemiBold"/>
                <a:sym typeface="Outfit SemiBold"/>
              </a:defRPr>
            </a:lvl4pPr>
            <a:lvl5pPr lvl="4" rtl="0" algn="ctr">
              <a:spcBef>
                <a:spcPts val="0"/>
              </a:spcBef>
              <a:spcAft>
                <a:spcPts val="0"/>
              </a:spcAft>
              <a:buSzPts val="2000"/>
              <a:buFont typeface="Outfit SemiBold"/>
              <a:buNone/>
              <a:defRPr sz="2000">
                <a:latin typeface="Outfit SemiBold"/>
                <a:ea typeface="Outfit SemiBold"/>
                <a:cs typeface="Outfit SemiBold"/>
                <a:sym typeface="Outfit SemiBold"/>
              </a:defRPr>
            </a:lvl5pPr>
            <a:lvl6pPr lvl="5" rtl="0" algn="ctr">
              <a:spcBef>
                <a:spcPts val="0"/>
              </a:spcBef>
              <a:spcAft>
                <a:spcPts val="0"/>
              </a:spcAft>
              <a:buSzPts val="2000"/>
              <a:buFont typeface="Outfit SemiBold"/>
              <a:buNone/>
              <a:defRPr sz="2000">
                <a:latin typeface="Outfit SemiBold"/>
                <a:ea typeface="Outfit SemiBold"/>
                <a:cs typeface="Outfit SemiBold"/>
                <a:sym typeface="Outfit SemiBold"/>
              </a:defRPr>
            </a:lvl6pPr>
            <a:lvl7pPr lvl="6" rtl="0" algn="ctr">
              <a:spcBef>
                <a:spcPts val="0"/>
              </a:spcBef>
              <a:spcAft>
                <a:spcPts val="0"/>
              </a:spcAft>
              <a:buSzPts val="2000"/>
              <a:buFont typeface="Outfit SemiBold"/>
              <a:buNone/>
              <a:defRPr sz="2000">
                <a:latin typeface="Outfit SemiBold"/>
                <a:ea typeface="Outfit SemiBold"/>
                <a:cs typeface="Outfit SemiBold"/>
                <a:sym typeface="Outfit SemiBold"/>
              </a:defRPr>
            </a:lvl7pPr>
            <a:lvl8pPr lvl="7" rtl="0" algn="ctr">
              <a:spcBef>
                <a:spcPts val="0"/>
              </a:spcBef>
              <a:spcAft>
                <a:spcPts val="0"/>
              </a:spcAft>
              <a:buSzPts val="2000"/>
              <a:buFont typeface="Outfit SemiBold"/>
              <a:buNone/>
              <a:defRPr sz="2000">
                <a:latin typeface="Outfit SemiBold"/>
                <a:ea typeface="Outfit SemiBold"/>
                <a:cs typeface="Outfit SemiBold"/>
                <a:sym typeface="Outfit SemiBold"/>
              </a:defRPr>
            </a:lvl8pPr>
            <a:lvl9pPr lvl="8" rtl="0" algn="ctr">
              <a:spcBef>
                <a:spcPts val="0"/>
              </a:spcBef>
              <a:spcAft>
                <a:spcPts val="0"/>
              </a:spcAft>
              <a:buSzPts val="2000"/>
              <a:buFont typeface="Outfit SemiBold"/>
              <a:buNone/>
              <a:defRPr sz="2000">
                <a:latin typeface="Outfit SemiBold"/>
                <a:ea typeface="Outfit SemiBold"/>
                <a:cs typeface="Outfit SemiBold"/>
                <a:sym typeface="Outfit SemiBold"/>
              </a:defRPr>
            </a:lvl9pPr>
          </a:lstStyle>
          <a:p/>
        </p:txBody>
      </p:sp>
      <p:sp>
        <p:nvSpPr>
          <p:cNvPr id="379" name="Google Shape;379;p49"/>
          <p:cNvSpPr txBox="1"/>
          <p:nvPr>
            <p:ph idx="1" type="body"/>
          </p:nvPr>
        </p:nvSpPr>
        <p:spPr>
          <a:xfrm>
            <a:off x="5814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0" name="Google Shape;380;p49"/>
          <p:cNvSpPr txBox="1"/>
          <p:nvPr>
            <p:ph idx="5" type="body"/>
          </p:nvPr>
        </p:nvSpPr>
        <p:spPr>
          <a:xfrm>
            <a:off x="330180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1" name="Google Shape;381;p49"/>
          <p:cNvSpPr txBox="1"/>
          <p:nvPr>
            <p:ph idx="6" type="body"/>
          </p:nvPr>
        </p:nvSpPr>
        <p:spPr>
          <a:xfrm>
            <a:off x="5989950" y="3703000"/>
            <a:ext cx="2540400" cy="9393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1pPr>
            <a:lvl2pPr indent="-304800" lvl="1" marL="914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2pPr>
            <a:lvl3pPr indent="-304800" lvl="2" marL="1371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3pPr>
            <a:lvl4pPr indent="-304800" lvl="3" marL="1828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4pPr>
            <a:lvl5pPr indent="-304800" lvl="4" marL="22860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5pPr>
            <a:lvl6pPr indent="-304800" lvl="5" marL="27432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6pPr>
            <a:lvl7pPr indent="-304800" lvl="6" marL="32004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7pPr>
            <a:lvl8pPr indent="-304800" lvl="7" marL="36576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8pPr>
            <a:lvl9pPr indent="-304800" lvl="8" marL="4114800" rtl="0">
              <a:spcBef>
                <a:spcPts val="0"/>
              </a:spcBef>
              <a:spcAft>
                <a:spcPts val="0"/>
              </a:spcAft>
              <a:buClr>
                <a:srgbClr val="FFFFFF"/>
              </a:buClr>
              <a:buSzPts val="1200"/>
              <a:buFont typeface="Outfit"/>
              <a:buChar char="■"/>
              <a:defRPr sz="1200">
                <a:solidFill>
                  <a:srgbClr val="FFFFFF"/>
                </a:solidFill>
                <a:latin typeface="Outfit"/>
                <a:ea typeface="Outfit"/>
                <a:cs typeface="Outfit"/>
                <a:sym typeface="Outfit"/>
              </a:defRPr>
            </a:lvl9pPr>
          </a:lstStyle>
          <a:p/>
        </p:txBody>
      </p:sp>
      <p:sp>
        <p:nvSpPr>
          <p:cNvPr id="382" name="Google Shape;382;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
    <p:bg>
      <p:bgPr>
        <a:solidFill>
          <a:schemeClr val="dk1"/>
        </a:solidFill>
      </p:bgPr>
    </p:bg>
    <p:spTree>
      <p:nvGrpSpPr>
        <p:cNvPr id="383" name="Shape 383"/>
        <p:cNvGrpSpPr/>
        <p:nvPr/>
      </p:nvGrpSpPr>
      <p:grpSpPr>
        <a:xfrm>
          <a:off x="0" y="0"/>
          <a:ext cx="0" cy="0"/>
          <a:chOff x="0" y="0"/>
          <a:chExt cx="0" cy="0"/>
        </a:xfrm>
      </p:grpSpPr>
      <p:sp>
        <p:nvSpPr>
          <p:cNvPr id="384" name="Google Shape;384;p50"/>
          <p:cNvSpPr/>
          <p:nvPr/>
        </p:nvSpPr>
        <p:spPr>
          <a:xfrm>
            <a:off x="579175" y="11065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0"/>
          <p:cNvSpPr/>
          <p:nvPr/>
        </p:nvSpPr>
        <p:spPr>
          <a:xfrm>
            <a:off x="2195835" y="11065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0"/>
          <p:cNvSpPr/>
          <p:nvPr/>
        </p:nvSpPr>
        <p:spPr>
          <a:xfrm>
            <a:off x="3812496" y="11065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5429156" y="11065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7045825" y="1106500"/>
            <a:ext cx="1494900" cy="1677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txBox="1"/>
          <p:nvPr>
            <p:ph type="title"/>
          </p:nvPr>
        </p:nvSpPr>
        <p:spPr>
          <a:xfrm>
            <a:off x="7434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0" name="Google Shape;390;p50"/>
          <p:cNvSpPr txBox="1"/>
          <p:nvPr>
            <p:ph idx="2" type="title"/>
          </p:nvPr>
        </p:nvSpPr>
        <p:spPr>
          <a:xfrm>
            <a:off x="2381388"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1" name="Google Shape;391;p50"/>
          <p:cNvSpPr txBox="1"/>
          <p:nvPr>
            <p:ph idx="3" type="title"/>
          </p:nvPr>
        </p:nvSpPr>
        <p:spPr>
          <a:xfrm>
            <a:off x="3998025"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2" name="Google Shape;392;p50"/>
          <p:cNvSpPr txBox="1"/>
          <p:nvPr>
            <p:ph idx="4" type="title"/>
          </p:nvPr>
        </p:nvSpPr>
        <p:spPr>
          <a:xfrm>
            <a:off x="561471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3" name="Google Shape;393;p50"/>
          <p:cNvSpPr txBox="1"/>
          <p:nvPr>
            <p:ph idx="5" type="title"/>
          </p:nvPr>
        </p:nvSpPr>
        <p:spPr>
          <a:xfrm>
            <a:off x="7252663" y="15489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94" name="Google Shape;394;p50"/>
          <p:cNvSpPr txBox="1"/>
          <p:nvPr>
            <p:ph idx="1" type="body"/>
          </p:nvPr>
        </p:nvSpPr>
        <p:spPr>
          <a:xfrm>
            <a:off x="57917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5" name="Google Shape;395;p50"/>
          <p:cNvSpPr txBox="1"/>
          <p:nvPr>
            <p:ph idx="6" type="body"/>
          </p:nvPr>
        </p:nvSpPr>
        <p:spPr>
          <a:xfrm>
            <a:off x="219585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6" name="Google Shape;396;p50"/>
          <p:cNvSpPr txBox="1"/>
          <p:nvPr>
            <p:ph idx="7" type="body"/>
          </p:nvPr>
        </p:nvSpPr>
        <p:spPr>
          <a:xfrm>
            <a:off x="38125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7" name="Google Shape;397;p50"/>
          <p:cNvSpPr txBox="1"/>
          <p:nvPr>
            <p:ph idx="8" type="body"/>
          </p:nvPr>
        </p:nvSpPr>
        <p:spPr>
          <a:xfrm>
            <a:off x="5429200"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398" name="Google Shape;398;p50"/>
          <p:cNvSpPr txBox="1"/>
          <p:nvPr>
            <p:ph idx="9" type="body"/>
          </p:nvPr>
        </p:nvSpPr>
        <p:spPr>
          <a:xfrm>
            <a:off x="7067125" y="31206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399" name="Google Shape;399;p50"/>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400" name="Google Shape;40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latin typeface="Outfit"/>
                <a:ea typeface="Outfit"/>
                <a:cs typeface="Outfit"/>
                <a:sym typeface="Outfit"/>
              </a:defRPr>
            </a:lvl1pPr>
            <a:lvl2pPr lvl="1" rtl="0">
              <a:buNone/>
              <a:defRPr>
                <a:solidFill>
                  <a:srgbClr val="FFFFFF"/>
                </a:solidFill>
                <a:latin typeface="Outfit"/>
                <a:ea typeface="Outfit"/>
                <a:cs typeface="Outfit"/>
                <a:sym typeface="Outfit"/>
              </a:defRPr>
            </a:lvl2pPr>
            <a:lvl3pPr lvl="2" rtl="0">
              <a:buNone/>
              <a:defRPr>
                <a:solidFill>
                  <a:srgbClr val="FFFFFF"/>
                </a:solidFill>
                <a:latin typeface="Outfit"/>
                <a:ea typeface="Outfit"/>
                <a:cs typeface="Outfit"/>
                <a:sym typeface="Outfit"/>
              </a:defRPr>
            </a:lvl3pPr>
            <a:lvl4pPr lvl="3" rtl="0">
              <a:buNone/>
              <a:defRPr>
                <a:solidFill>
                  <a:srgbClr val="FFFFFF"/>
                </a:solidFill>
                <a:latin typeface="Outfit"/>
                <a:ea typeface="Outfit"/>
                <a:cs typeface="Outfit"/>
                <a:sym typeface="Outfit"/>
              </a:defRPr>
            </a:lvl4pPr>
            <a:lvl5pPr lvl="4" rtl="0">
              <a:buNone/>
              <a:defRPr>
                <a:solidFill>
                  <a:srgbClr val="FFFFFF"/>
                </a:solidFill>
                <a:latin typeface="Outfit"/>
                <a:ea typeface="Outfit"/>
                <a:cs typeface="Outfit"/>
                <a:sym typeface="Outfit"/>
              </a:defRPr>
            </a:lvl5pPr>
            <a:lvl6pPr lvl="5" rtl="0">
              <a:buNone/>
              <a:defRPr>
                <a:solidFill>
                  <a:srgbClr val="FFFFFF"/>
                </a:solidFill>
                <a:latin typeface="Outfit"/>
                <a:ea typeface="Outfit"/>
                <a:cs typeface="Outfit"/>
                <a:sym typeface="Outfit"/>
              </a:defRPr>
            </a:lvl6pPr>
            <a:lvl7pPr lvl="6" rtl="0">
              <a:buNone/>
              <a:defRPr>
                <a:solidFill>
                  <a:srgbClr val="FFFFFF"/>
                </a:solidFill>
                <a:latin typeface="Outfit"/>
                <a:ea typeface="Outfit"/>
                <a:cs typeface="Outfit"/>
                <a:sym typeface="Outfit"/>
              </a:defRPr>
            </a:lvl7pPr>
            <a:lvl8pPr lvl="7" rtl="0">
              <a:buNone/>
              <a:defRPr>
                <a:solidFill>
                  <a:srgbClr val="FFFFFF"/>
                </a:solidFill>
                <a:latin typeface="Outfit"/>
                <a:ea typeface="Outfit"/>
                <a:cs typeface="Outfit"/>
                <a:sym typeface="Outfit"/>
              </a:defRPr>
            </a:lvl8pPr>
            <a:lvl9pPr lvl="8" rtl="0">
              <a:buNone/>
              <a:defRPr>
                <a:solidFill>
                  <a:srgbClr val="FFFFFF"/>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2">
    <p:spTree>
      <p:nvGrpSpPr>
        <p:cNvPr id="401" name="Shape 401"/>
        <p:cNvGrpSpPr/>
        <p:nvPr/>
      </p:nvGrpSpPr>
      <p:grpSpPr>
        <a:xfrm>
          <a:off x="0" y="0"/>
          <a:ext cx="0" cy="0"/>
          <a:chOff x="0" y="0"/>
          <a:chExt cx="0" cy="0"/>
        </a:xfrm>
      </p:grpSpPr>
      <p:sp>
        <p:nvSpPr>
          <p:cNvPr id="402" name="Google Shape;402;p51"/>
          <p:cNvSpPr/>
          <p:nvPr/>
        </p:nvSpPr>
        <p:spPr>
          <a:xfrm>
            <a:off x="4572000" y="-125"/>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4" name="Google Shape;404;p51"/>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5" name="Google Shape;405;p51"/>
          <p:cNvSpPr txBox="1"/>
          <p:nvPr>
            <p:ph idx="12" type="sldNum"/>
          </p:nvPr>
        </p:nvSpPr>
        <p:spPr>
          <a:xfrm>
            <a:off x="8548658" y="47394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407" name="Shape 407"/>
        <p:cNvGrpSpPr/>
        <p:nvPr/>
      </p:nvGrpSpPr>
      <p:grpSpPr>
        <a:xfrm>
          <a:off x="0" y="0"/>
          <a:ext cx="0" cy="0"/>
          <a:chOff x="0" y="0"/>
          <a:chExt cx="0" cy="0"/>
        </a:xfrm>
      </p:grpSpPr>
      <p:pic>
        <p:nvPicPr>
          <p:cNvPr id="408" name="Google Shape;408;p53"/>
          <p:cNvPicPr preferRelativeResize="0"/>
          <p:nvPr/>
        </p:nvPicPr>
        <p:blipFill>
          <a:blip r:embed="rId2">
            <a:alphaModFix/>
          </a:blip>
          <a:stretch>
            <a:fillRect/>
          </a:stretch>
        </p:blipFill>
        <p:spPr>
          <a:xfrm>
            <a:off x="8571350" y="159825"/>
            <a:ext cx="417550" cy="435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pic>
        <p:nvPicPr>
          <p:cNvPr id="410" name="Google Shape;410;p54"/>
          <p:cNvPicPr preferRelativeResize="0"/>
          <p:nvPr/>
        </p:nvPicPr>
        <p:blipFill>
          <a:blip r:embed="rId2">
            <a:alphaModFix/>
          </a:blip>
          <a:stretch>
            <a:fillRect/>
          </a:stretch>
        </p:blipFill>
        <p:spPr>
          <a:xfrm>
            <a:off x="8569879" y="158274"/>
            <a:ext cx="420495" cy="438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411" name="Shape 411"/>
        <p:cNvGrpSpPr/>
        <p:nvPr/>
      </p:nvGrpSpPr>
      <p:grpSpPr>
        <a:xfrm>
          <a:off x="0" y="0"/>
          <a:ext cx="0" cy="0"/>
          <a:chOff x="0" y="0"/>
          <a:chExt cx="0" cy="0"/>
        </a:xfrm>
      </p:grpSpPr>
      <p:sp>
        <p:nvSpPr>
          <p:cNvPr id="412" name="Google Shape;412;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13" name="Google Shape;413;p5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14" name="Shape 414"/>
        <p:cNvGrpSpPr/>
        <p:nvPr/>
      </p:nvGrpSpPr>
      <p:grpSpPr>
        <a:xfrm>
          <a:off x="0" y="0"/>
          <a:ext cx="0" cy="0"/>
          <a:chOff x="0" y="0"/>
          <a:chExt cx="0" cy="0"/>
        </a:xfrm>
      </p:grpSpPr>
      <p:sp>
        <p:nvSpPr>
          <p:cNvPr id="415" name="Google Shape;415;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7" name="Google Shape;417;p56"/>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8" name="Google Shape;418;p56"/>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419" name="Shape 419"/>
        <p:cNvGrpSpPr/>
        <p:nvPr/>
      </p:nvGrpSpPr>
      <p:grpSpPr>
        <a:xfrm>
          <a:off x="0" y="0"/>
          <a:ext cx="0" cy="0"/>
          <a:chOff x="0" y="0"/>
          <a:chExt cx="0" cy="0"/>
        </a:xfrm>
      </p:grpSpPr>
      <p:sp>
        <p:nvSpPr>
          <p:cNvPr id="420" name="Google Shape;420;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1" name="Google Shape;421;p5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2" name="Google Shape;422;p5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23" name="Shape 423"/>
        <p:cNvGrpSpPr/>
        <p:nvPr/>
      </p:nvGrpSpPr>
      <p:grpSpPr>
        <a:xfrm>
          <a:off x="0" y="0"/>
          <a:ext cx="0" cy="0"/>
          <a:chOff x="0" y="0"/>
          <a:chExt cx="0" cy="0"/>
        </a:xfrm>
      </p:grpSpPr>
      <p:sp>
        <p:nvSpPr>
          <p:cNvPr id="424" name="Google Shape;424;p5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5" name="Google Shape;425;p58"/>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26" name="Google Shape;426;p5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59"/>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429" name="Google Shape;429;p59"/>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30" name="Shape 430"/>
        <p:cNvGrpSpPr/>
        <p:nvPr/>
      </p:nvGrpSpPr>
      <p:grpSpPr>
        <a:xfrm>
          <a:off x="0" y="0"/>
          <a:ext cx="0" cy="0"/>
          <a:chOff x="0" y="0"/>
          <a:chExt cx="0" cy="0"/>
        </a:xfrm>
      </p:grpSpPr>
      <p:sp>
        <p:nvSpPr>
          <p:cNvPr id="431" name="Google Shape;431;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2" name="Google Shape;432;p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3" name="Google Shape;43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4" name="Shape 434"/>
        <p:cNvGrpSpPr/>
        <p:nvPr/>
      </p:nvGrpSpPr>
      <p:grpSpPr>
        <a:xfrm>
          <a:off x="0" y="0"/>
          <a:ext cx="0" cy="0"/>
          <a:chOff x="0" y="0"/>
          <a:chExt cx="0" cy="0"/>
        </a:xfrm>
      </p:grpSpPr>
      <p:sp>
        <p:nvSpPr>
          <p:cNvPr id="435" name="Google Shape;435;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6" name="Google Shape;436;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437" name="Shape 437"/>
        <p:cNvGrpSpPr/>
        <p:nvPr/>
      </p:nvGrpSpPr>
      <p:grpSpPr>
        <a:xfrm>
          <a:off x="0" y="0"/>
          <a:ext cx="0" cy="0"/>
          <a:chOff x="0" y="0"/>
          <a:chExt cx="0" cy="0"/>
        </a:xfrm>
      </p:grpSpPr>
      <p:sp>
        <p:nvSpPr>
          <p:cNvPr id="438" name="Google Shape;438;p6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9" name="Google Shape;439;p6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40" name="Google Shape;440;p6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441" name="Shape 441"/>
        <p:cNvGrpSpPr/>
        <p:nvPr/>
      </p:nvGrpSpPr>
      <p:grpSpPr>
        <a:xfrm>
          <a:off x="0" y="0"/>
          <a:ext cx="0" cy="0"/>
          <a:chOff x="0" y="0"/>
          <a:chExt cx="0" cy="0"/>
        </a:xfrm>
      </p:grpSpPr>
      <p:sp>
        <p:nvSpPr>
          <p:cNvPr id="442" name="Google Shape;44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443" name="Google Shape;443;p6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2">
    <p:bg>
      <p:bgPr>
        <a:blipFill>
          <a:blip r:embed="rId2">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45" name="Shape 445"/>
        <p:cNvGrpSpPr/>
        <p:nvPr/>
      </p:nvGrpSpPr>
      <p:grpSpPr>
        <a:xfrm>
          <a:off x="0" y="0"/>
          <a:ext cx="0" cy="0"/>
          <a:chOff x="0" y="0"/>
          <a:chExt cx="0" cy="0"/>
        </a:xfrm>
      </p:grpSpPr>
      <p:sp>
        <p:nvSpPr>
          <p:cNvPr id="446" name="Google Shape;446;p65"/>
          <p:cNvSpPr txBox="1"/>
          <p:nvPr>
            <p:ph type="title"/>
          </p:nvPr>
        </p:nvSpPr>
        <p:spPr>
          <a:xfrm>
            <a:off x="238925" y="20250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47" name="Google Shape;447;p65"/>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_1">
    <p:spTree>
      <p:nvGrpSpPr>
        <p:cNvPr id="448" name="Shape 44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449" name="Shape 449"/>
        <p:cNvGrpSpPr/>
        <p:nvPr/>
      </p:nvGrpSpPr>
      <p:grpSpPr>
        <a:xfrm>
          <a:off x="0" y="0"/>
          <a:ext cx="0" cy="0"/>
          <a:chOff x="0" y="0"/>
          <a:chExt cx="0" cy="0"/>
        </a:xfrm>
      </p:grpSpPr>
      <p:sp>
        <p:nvSpPr>
          <p:cNvPr id="450" name="Google Shape;450;p6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1" name="Google Shape;451;p67"/>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2" name="Google Shape;452;p67"/>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type="blank">
  <p:cSld name="BLANK">
    <p:bg>
      <p:bgPr>
        <a:solidFill>
          <a:srgbClr val="FFFFFF"/>
        </a:solidFill>
      </p:bgPr>
    </p:bg>
    <p:spTree>
      <p:nvGrpSpPr>
        <p:cNvPr id="453" name="Shape 453"/>
        <p:cNvGrpSpPr/>
        <p:nvPr/>
      </p:nvGrpSpPr>
      <p:grpSpPr>
        <a:xfrm>
          <a:off x="0" y="0"/>
          <a:ext cx="0" cy="0"/>
          <a:chOff x="0" y="0"/>
          <a:chExt cx="0" cy="0"/>
        </a:xfrm>
      </p:grpSpPr>
      <p:sp>
        <p:nvSpPr>
          <p:cNvPr id="454" name="Google Shape;454;p68"/>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55" name="Shape 455"/>
        <p:cNvGrpSpPr/>
        <p:nvPr/>
      </p:nvGrpSpPr>
      <p:grpSpPr>
        <a:xfrm>
          <a:off x="0" y="0"/>
          <a:ext cx="0" cy="0"/>
          <a:chOff x="0" y="0"/>
          <a:chExt cx="0" cy="0"/>
        </a:xfrm>
      </p:grpSpPr>
      <p:sp>
        <p:nvSpPr>
          <p:cNvPr id="456" name="Google Shape;456;p6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7" name="Google Shape;457;p69"/>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58" name="Google Shape;458;p69"/>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59" name="Shape 459"/>
        <p:cNvGrpSpPr/>
        <p:nvPr/>
      </p:nvGrpSpPr>
      <p:grpSpPr>
        <a:xfrm>
          <a:off x="0" y="0"/>
          <a:ext cx="0" cy="0"/>
          <a:chOff x="0" y="0"/>
          <a:chExt cx="0" cy="0"/>
        </a:xfrm>
      </p:grpSpPr>
      <p:sp>
        <p:nvSpPr>
          <p:cNvPr id="460" name="Google Shape;460;p7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1" name="Google Shape;461;p70"/>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2" name="Google Shape;462;p70"/>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3" name="Shape 463"/>
        <p:cNvGrpSpPr/>
        <p:nvPr/>
      </p:nvGrpSpPr>
      <p:grpSpPr>
        <a:xfrm>
          <a:off x="0" y="0"/>
          <a:ext cx="0" cy="0"/>
          <a:chOff x="0" y="0"/>
          <a:chExt cx="0" cy="0"/>
        </a:xfrm>
      </p:grpSpPr>
      <p:sp>
        <p:nvSpPr>
          <p:cNvPr id="464" name="Google Shape;464;p7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5" name="Google Shape;465;p71"/>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66" name="Google Shape;466;p71"/>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0">
  <p:cSld name="TITLE_AND_BODY_10">
    <p:spTree>
      <p:nvGrpSpPr>
        <p:cNvPr id="467" name="Shape 467"/>
        <p:cNvGrpSpPr/>
        <p:nvPr/>
      </p:nvGrpSpPr>
      <p:grpSpPr>
        <a:xfrm>
          <a:off x="0" y="0"/>
          <a:ext cx="0" cy="0"/>
          <a:chOff x="0" y="0"/>
          <a:chExt cx="0" cy="0"/>
        </a:xfrm>
      </p:grpSpPr>
      <p:sp>
        <p:nvSpPr>
          <p:cNvPr id="468" name="Google Shape;468;p7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9" name="Google Shape;469;p72"/>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0" name="Google Shape;470;p72"/>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2">
  <p:cSld name="SECTION_TITLE_AND_DESCRIPTION_2">
    <p:spTree>
      <p:nvGrpSpPr>
        <p:cNvPr id="471" name="Shape 471"/>
        <p:cNvGrpSpPr/>
        <p:nvPr/>
      </p:nvGrpSpPr>
      <p:grpSpPr>
        <a:xfrm>
          <a:off x="0" y="0"/>
          <a:ext cx="0" cy="0"/>
          <a:chOff x="0" y="0"/>
          <a:chExt cx="0" cy="0"/>
        </a:xfrm>
      </p:grpSpPr>
      <p:sp>
        <p:nvSpPr>
          <p:cNvPr id="472" name="Google Shape;472;p7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4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74" name="Google Shape;474;p73"/>
          <p:cNvSpPr txBox="1"/>
          <p:nvPr>
            <p:ph idx="1" type="subTitle"/>
          </p:nvPr>
        </p:nvSpPr>
        <p:spPr>
          <a:xfrm>
            <a:off x="265500" y="3565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5" name="Google Shape;475;p73"/>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1">
  <p:cSld name="TITLE_AND_BODY_11">
    <p:spTree>
      <p:nvGrpSpPr>
        <p:cNvPr id="476" name="Shape 476"/>
        <p:cNvGrpSpPr/>
        <p:nvPr/>
      </p:nvGrpSpPr>
      <p:grpSpPr>
        <a:xfrm>
          <a:off x="0" y="0"/>
          <a:ext cx="0" cy="0"/>
          <a:chOff x="0" y="0"/>
          <a:chExt cx="0" cy="0"/>
        </a:xfrm>
      </p:grpSpPr>
      <p:sp>
        <p:nvSpPr>
          <p:cNvPr id="477" name="Google Shape;477;p7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8" name="Google Shape;478;p7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479" name="Google Shape;479;p74"/>
          <p:cNvSpPr txBox="1"/>
          <p:nvPr>
            <p:ph idx="12" type="sldNum"/>
          </p:nvPr>
        </p:nvSpPr>
        <p:spPr>
          <a:xfrm>
            <a:off x="8463409" y="4703626"/>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solidFill>
          <a:schemeClr val="dk1"/>
        </a:solidFill>
      </p:bgPr>
    </p:bg>
    <p:spTree>
      <p:nvGrpSpPr>
        <p:cNvPr id="480" name="Shape 480"/>
        <p:cNvGrpSpPr/>
        <p:nvPr/>
      </p:nvGrpSpPr>
      <p:grpSpPr>
        <a:xfrm>
          <a:off x="0" y="0"/>
          <a:ext cx="0" cy="0"/>
          <a:chOff x="0" y="0"/>
          <a:chExt cx="0" cy="0"/>
        </a:xfrm>
      </p:grpSpPr>
      <p:pic>
        <p:nvPicPr>
          <p:cNvPr id="481" name="Google Shape;481;p75"/>
          <p:cNvPicPr preferRelativeResize="0"/>
          <p:nvPr/>
        </p:nvPicPr>
        <p:blipFill rotWithShape="1">
          <a:blip r:embed="rId2">
            <a:alphaModFix/>
          </a:blip>
          <a:srcRect b="0" l="0" r="0" t="0"/>
          <a:stretch/>
        </p:blipFill>
        <p:spPr>
          <a:xfrm>
            <a:off x="8569879" y="158274"/>
            <a:ext cx="420495" cy="438600"/>
          </a:xfrm>
          <a:prstGeom prst="rect">
            <a:avLst/>
          </a:prstGeom>
          <a:noFill/>
          <a:ln>
            <a:noFill/>
          </a:ln>
        </p:spPr>
      </p:pic>
      <p:cxnSp>
        <p:nvCxnSpPr>
          <p:cNvPr id="482" name="Google Shape;482;p75"/>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83" name="Google Shape;483;p75"/>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3">
    <p:bg>
      <p:bgPr>
        <a:blipFill>
          <a:blip r:embed="rId2">
            <a:alphaModFix/>
          </a:blip>
          <a:stretch>
            <a:fillRect/>
          </a:stretch>
        </a:blipFill>
      </p:bgPr>
    </p:bg>
    <p:spTree>
      <p:nvGrpSpPr>
        <p:cNvPr id="484" name="Shape 48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plit 02">
  <p:cSld name="CUSTOM_2_3">
    <p:spTree>
      <p:nvGrpSpPr>
        <p:cNvPr id="485" name="Shape 485"/>
        <p:cNvGrpSpPr/>
        <p:nvPr/>
      </p:nvGrpSpPr>
      <p:grpSpPr>
        <a:xfrm>
          <a:off x="0" y="0"/>
          <a:ext cx="0" cy="0"/>
          <a:chOff x="0" y="0"/>
          <a:chExt cx="0" cy="0"/>
        </a:xfrm>
      </p:grpSpPr>
      <p:sp>
        <p:nvSpPr>
          <p:cNvPr id="486" name="Google Shape;486;p77"/>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487" name="Google Shape;487;p77"/>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
        <p:nvSpPr>
          <p:cNvPr id="488" name="Google Shape;488;p77"/>
          <p:cNvSpPr txBox="1"/>
          <p:nvPr>
            <p:ph type="title"/>
          </p:nvPr>
        </p:nvSpPr>
        <p:spPr>
          <a:xfrm>
            <a:off x="5178050" y="916325"/>
            <a:ext cx="3393300" cy="114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000"/>
              <a:buFont typeface="Outfit"/>
              <a:buNone/>
              <a:defRPr b="1" sz="2000">
                <a:latin typeface="Outfit"/>
                <a:ea typeface="Outfit"/>
                <a:cs typeface="Outfit"/>
                <a:sym typeface="Outfit"/>
              </a:defRPr>
            </a:lvl1pPr>
            <a:lvl2pPr lvl="1" rtl="0">
              <a:spcBef>
                <a:spcPts val="0"/>
              </a:spcBef>
              <a:spcAft>
                <a:spcPts val="0"/>
              </a:spcAft>
              <a:buSzPts val="2000"/>
              <a:buFont typeface="Outfit"/>
              <a:buNone/>
              <a:defRPr b="1" sz="2000">
                <a:latin typeface="Outfit"/>
                <a:ea typeface="Outfit"/>
                <a:cs typeface="Outfit"/>
                <a:sym typeface="Outfit"/>
              </a:defRPr>
            </a:lvl2pPr>
            <a:lvl3pPr lvl="2" rtl="0">
              <a:spcBef>
                <a:spcPts val="0"/>
              </a:spcBef>
              <a:spcAft>
                <a:spcPts val="0"/>
              </a:spcAft>
              <a:buSzPts val="2000"/>
              <a:buFont typeface="Outfit"/>
              <a:buNone/>
              <a:defRPr b="1" sz="2000">
                <a:latin typeface="Outfit"/>
                <a:ea typeface="Outfit"/>
                <a:cs typeface="Outfit"/>
                <a:sym typeface="Outfit"/>
              </a:defRPr>
            </a:lvl3pPr>
            <a:lvl4pPr lvl="3" rtl="0">
              <a:spcBef>
                <a:spcPts val="0"/>
              </a:spcBef>
              <a:spcAft>
                <a:spcPts val="0"/>
              </a:spcAft>
              <a:buSzPts val="2000"/>
              <a:buFont typeface="Outfit"/>
              <a:buNone/>
              <a:defRPr b="1" sz="2000">
                <a:latin typeface="Outfit"/>
                <a:ea typeface="Outfit"/>
                <a:cs typeface="Outfit"/>
                <a:sym typeface="Outfit"/>
              </a:defRPr>
            </a:lvl4pPr>
            <a:lvl5pPr lvl="4" rtl="0">
              <a:spcBef>
                <a:spcPts val="0"/>
              </a:spcBef>
              <a:spcAft>
                <a:spcPts val="0"/>
              </a:spcAft>
              <a:buSzPts val="2000"/>
              <a:buFont typeface="Outfit"/>
              <a:buNone/>
              <a:defRPr b="1" sz="2000">
                <a:latin typeface="Outfit"/>
                <a:ea typeface="Outfit"/>
                <a:cs typeface="Outfit"/>
                <a:sym typeface="Outfit"/>
              </a:defRPr>
            </a:lvl5pPr>
            <a:lvl6pPr lvl="5" rtl="0">
              <a:spcBef>
                <a:spcPts val="0"/>
              </a:spcBef>
              <a:spcAft>
                <a:spcPts val="0"/>
              </a:spcAft>
              <a:buSzPts val="2000"/>
              <a:buFont typeface="Outfit"/>
              <a:buNone/>
              <a:defRPr b="1" sz="2000">
                <a:latin typeface="Outfit"/>
                <a:ea typeface="Outfit"/>
                <a:cs typeface="Outfit"/>
                <a:sym typeface="Outfit"/>
              </a:defRPr>
            </a:lvl6pPr>
            <a:lvl7pPr lvl="6" rtl="0">
              <a:spcBef>
                <a:spcPts val="0"/>
              </a:spcBef>
              <a:spcAft>
                <a:spcPts val="0"/>
              </a:spcAft>
              <a:buSzPts val="2000"/>
              <a:buFont typeface="Outfit"/>
              <a:buNone/>
              <a:defRPr b="1" sz="2000">
                <a:latin typeface="Outfit"/>
                <a:ea typeface="Outfit"/>
                <a:cs typeface="Outfit"/>
                <a:sym typeface="Outfit"/>
              </a:defRPr>
            </a:lvl7pPr>
            <a:lvl8pPr lvl="7" rtl="0">
              <a:spcBef>
                <a:spcPts val="0"/>
              </a:spcBef>
              <a:spcAft>
                <a:spcPts val="0"/>
              </a:spcAft>
              <a:buSzPts val="2000"/>
              <a:buFont typeface="Outfit"/>
              <a:buNone/>
              <a:defRPr b="1" sz="2000">
                <a:latin typeface="Outfit"/>
                <a:ea typeface="Outfit"/>
                <a:cs typeface="Outfit"/>
                <a:sym typeface="Outfit"/>
              </a:defRPr>
            </a:lvl8pPr>
            <a:lvl9pPr lvl="8" rtl="0">
              <a:spcBef>
                <a:spcPts val="0"/>
              </a:spcBef>
              <a:spcAft>
                <a:spcPts val="0"/>
              </a:spcAft>
              <a:buSzPts val="2000"/>
              <a:buFont typeface="Outfit"/>
              <a:buNone/>
              <a:defRPr b="1" sz="2000">
                <a:latin typeface="Outfit"/>
                <a:ea typeface="Outfit"/>
                <a:cs typeface="Outfit"/>
                <a:sym typeface="Outfit"/>
              </a:defRPr>
            </a:lvl9pPr>
          </a:lstStyle>
          <a:p/>
        </p:txBody>
      </p:sp>
      <p:cxnSp>
        <p:nvCxnSpPr>
          <p:cNvPr id="489" name="Google Shape;489;p77"/>
          <p:cNvCxnSpPr/>
          <p:nvPr/>
        </p:nvCxnSpPr>
        <p:spPr>
          <a:xfrm>
            <a:off x="5178050" y="2171000"/>
            <a:ext cx="792000" cy="0"/>
          </a:xfrm>
          <a:prstGeom prst="straightConnector1">
            <a:avLst/>
          </a:prstGeom>
          <a:noFill/>
          <a:ln cap="flat" cmpd="sng" w="28575">
            <a:solidFill>
              <a:schemeClr val="accent1"/>
            </a:solidFill>
            <a:prstDash val="solid"/>
            <a:round/>
            <a:headEnd len="sm" w="sm" type="none"/>
            <a:tailEnd len="sm" w="sm" type="none"/>
          </a:ln>
        </p:spPr>
      </p:cxnSp>
      <p:sp>
        <p:nvSpPr>
          <p:cNvPr id="490" name="Google Shape;490;p77"/>
          <p:cNvSpPr txBox="1"/>
          <p:nvPr>
            <p:ph idx="1" type="body"/>
          </p:nvPr>
        </p:nvSpPr>
        <p:spPr>
          <a:xfrm>
            <a:off x="5178075" y="2576075"/>
            <a:ext cx="3440400" cy="22821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SzPts val="1000"/>
              <a:buFont typeface="Outfit"/>
              <a:buChar char="●"/>
              <a:defRPr sz="1000">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bg>
      <p:bgPr>
        <a:solidFill>
          <a:schemeClr val="dk1"/>
        </a:solidFill>
      </p:bgPr>
    </p:bg>
    <p:spTree>
      <p:nvGrpSpPr>
        <p:cNvPr id="491" name="Shape 491"/>
        <p:cNvGrpSpPr/>
        <p:nvPr/>
      </p:nvGrpSpPr>
      <p:grpSpPr>
        <a:xfrm>
          <a:off x="0" y="0"/>
          <a:ext cx="0" cy="0"/>
          <a:chOff x="0" y="0"/>
          <a:chExt cx="0" cy="0"/>
        </a:xfrm>
      </p:grpSpPr>
      <p:pic>
        <p:nvPicPr>
          <p:cNvPr id="492" name="Google Shape;492;p78"/>
          <p:cNvPicPr preferRelativeResize="0"/>
          <p:nvPr/>
        </p:nvPicPr>
        <p:blipFill>
          <a:blip r:embed="rId2">
            <a:alphaModFix/>
          </a:blip>
          <a:stretch>
            <a:fillRect/>
          </a:stretch>
        </p:blipFill>
        <p:spPr>
          <a:xfrm>
            <a:off x="8571350" y="159813"/>
            <a:ext cx="417550" cy="435516"/>
          </a:xfrm>
          <a:prstGeom prst="rect">
            <a:avLst/>
          </a:prstGeom>
          <a:noFill/>
          <a:ln>
            <a:noFill/>
          </a:ln>
        </p:spPr>
      </p:pic>
      <p:cxnSp>
        <p:nvCxnSpPr>
          <p:cNvPr id="493" name="Google Shape;493;p78"/>
          <p:cNvCxnSpPr/>
          <p:nvPr/>
        </p:nvCxnSpPr>
        <p:spPr>
          <a:xfrm>
            <a:off x="476250" y="1076350"/>
            <a:ext cx="792000" cy="0"/>
          </a:xfrm>
          <a:prstGeom prst="straightConnector1">
            <a:avLst/>
          </a:prstGeom>
          <a:noFill/>
          <a:ln cap="flat" cmpd="sng" w="28575">
            <a:solidFill>
              <a:srgbClr val="FFFFFF"/>
            </a:solidFill>
            <a:prstDash val="solid"/>
            <a:round/>
            <a:headEnd len="sm" w="sm" type="none"/>
            <a:tailEnd len="sm" w="sm" type="none"/>
          </a:ln>
        </p:spPr>
      </p:cxnSp>
      <p:sp>
        <p:nvSpPr>
          <p:cNvPr id="494" name="Google Shape;494;p78"/>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1pPr>
            <a:lvl2pPr lvl="1"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2pPr>
            <a:lvl3pPr lvl="2"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3pPr>
            <a:lvl4pPr lvl="3"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4pPr>
            <a:lvl5pPr lvl="4"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5pPr>
            <a:lvl6pPr lvl="5"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6pPr>
            <a:lvl7pPr lvl="6"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7pPr>
            <a:lvl8pPr lvl="7"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8pPr>
            <a:lvl9pPr lvl="8" rtl="0">
              <a:spcBef>
                <a:spcPts val="0"/>
              </a:spcBef>
              <a:spcAft>
                <a:spcPts val="0"/>
              </a:spcAft>
              <a:buClr>
                <a:srgbClr val="FFFFFF"/>
              </a:buClr>
              <a:buSzPts val="2600"/>
              <a:buFont typeface="Outfit"/>
              <a:buNone/>
              <a:defRPr b="1" sz="2600">
                <a:solidFill>
                  <a:srgbClr val="FFFFFF"/>
                </a:solidFill>
                <a:latin typeface="Outfit"/>
                <a:ea typeface="Outfit"/>
                <a:cs typeface="Outfit"/>
                <a:sym typeface="Outfi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3">
  <p:cSld name="CUSTOM_1_3">
    <p:bg>
      <p:bgPr>
        <a:solidFill>
          <a:schemeClr val="dk1"/>
        </a:solidFill>
      </p:bgPr>
    </p:bg>
    <p:spTree>
      <p:nvGrpSpPr>
        <p:cNvPr id="495" name="Shape 495"/>
        <p:cNvGrpSpPr/>
        <p:nvPr/>
      </p:nvGrpSpPr>
      <p:grpSpPr>
        <a:xfrm>
          <a:off x="0" y="0"/>
          <a:ext cx="0" cy="0"/>
          <a:chOff x="0" y="0"/>
          <a:chExt cx="0" cy="0"/>
        </a:xfrm>
      </p:grpSpPr>
      <p:pic>
        <p:nvPicPr>
          <p:cNvPr id="496" name="Google Shape;496;p7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p:cSld name="CUSTOM_2_3_1">
    <p:spTree>
      <p:nvGrpSpPr>
        <p:cNvPr id="497" name="Shape 497"/>
        <p:cNvGrpSpPr/>
        <p:nvPr/>
      </p:nvGrpSpPr>
      <p:grpSpPr>
        <a:xfrm>
          <a:off x="0" y="0"/>
          <a:ext cx="0" cy="0"/>
          <a:chOff x="0" y="0"/>
          <a:chExt cx="0" cy="0"/>
        </a:xfrm>
      </p:grpSpPr>
      <p:sp>
        <p:nvSpPr>
          <p:cNvPr id="498" name="Google Shape;498;p80"/>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3 1">
  <p:cSld name="CUSTOM_2_3_2">
    <p:spTree>
      <p:nvGrpSpPr>
        <p:cNvPr id="499" name="Shape 499"/>
        <p:cNvGrpSpPr/>
        <p:nvPr/>
      </p:nvGrpSpPr>
      <p:grpSpPr>
        <a:xfrm>
          <a:off x="0" y="0"/>
          <a:ext cx="0" cy="0"/>
          <a:chOff x="0" y="0"/>
          <a:chExt cx="0" cy="0"/>
        </a:xfrm>
      </p:grpSpPr>
      <p:sp>
        <p:nvSpPr>
          <p:cNvPr id="500" name="Google Shape;500;p81"/>
          <p:cNvSpPr/>
          <p:nvPr/>
        </p:nvSpPr>
        <p:spPr>
          <a:xfrm>
            <a:off x="0" y="0"/>
            <a:ext cx="4713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01" name="Google Shape;501;p81"/>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TITLE_ONLY_1_1">
    <p:bg>
      <p:bgPr>
        <a:solidFill>
          <a:schemeClr val="dk1"/>
        </a:solidFill>
      </p:bgPr>
    </p:bg>
    <p:spTree>
      <p:nvGrpSpPr>
        <p:cNvPr id="502" name="Shape 502"/>
        <p:cNvGrpSpPr/>
        <p:nvPr/>
      </p:nvGrpSpPr>
      <p:grpSpPr>
        <a:xfrm>
          <a:off x="0" y="0"/>
          <a:ext cx="0" cy="0"/>
          <a:chOff x="0" y="0"/>
          <a:chExt cx="0" cy="0"/>
        </a:xfrm>
      </p:grpSpPr>
      <p:pic>
        <p:nvPicPr>
          <p:cNvPr id="503" name="Google Shape;503;p82"/>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0">
  <p:cSld name="CUSTOM_1_2">
    <p:bg>
      <p:bgPr>
        <a:solidFill>
          <a:schemeClr val="dk1"/>
        </a:solidFill>
      </p:bgPr>
    </p:bg>
    <p:spTree>
      <p:nvGrpSpPr>
        <p:cNvPr id="504" name="Shape 504"/>
        <p:cNvGrpSpPr/>
        <p:nvPr/>
      </p:nvGrpSpPr>
      <p:grpSpPr>
        <a:xfrm>
          <a:off x="0" y="0"/>
          <a:ext cx="0" cy="0"/>
          <a:chOff x="0" y="0"/>
          <a:chExt cx="0" cy="0"/>
        </a:xfrm>
      </p:grpSpPr>
      <p:sp>
        <p:nvSpPr>
          <p:cNvPr id="505" name="Google Shape;505;p83"/>
          <p:cNvSpPr txBox="1"/>
          <p:nvPr>
            <p:ph type="title"/>
          </p:nvPr>
        </p:nvSpPr>
        <p:spPr>
          <a:xfrm>
            <a:off x="1659750" y="1538725"/>
            <a:ext cx="6345000" cy="203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cxnSp>
        <p:nvCxnSpPr>
          <p:cNvPr id="506" name="Google Shape;506;p83"/>
          <p:cNvCxnSpPr/>
          <p:nvPr/>
        </p:nvCxnSpPr>
        <p:spPr>
          <a:xfrm>
            <a:off x="1391775" y="1478225"/>
            <a:ext cx="0" cy="2532900"/>
          </a:xfrm>
          <a:prstGeom prst="straightConnector1">
            <a:avLst/>
          </a:prstGeom>
          <a:noFill/>
          <a:ln cap="flat" cmpd="sng" w="38100">
            <a:solidFill>
              <a:srgbClr val="FFD66B"/>
            </a:solidFill>
            <a:prstDash val="solid"/>
            <a:round/>
            <a:headEnd len="med" w="med" type="none"/>
            <a:tailEnd len="med" w="med" type="none"/>
          </a:ln>
        </p:spPr>
      </p:cxnSp>
      <p:pic>
        <p:nvPicPr>
          <p:cNvPr id="507" name="Google Shape;507;p83"/>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14">
  <p:cSld name="TITLE_AND_BODY_1_3">
    <p:bg>
      <p:bgPr>
        <a:solidFill>
          <a:schemeClr val="dk1"/>
        </a:solidFill>
      </p:bgPr>
    </p:bg>
    <p:spTree>
      <p:nvGrpSpPr>
        <p:cNvPr id="508" name="Shape 508"/>
        <p:cNvGrpSpPr/>
        <p:nvPr/>
      </p:nvGrpSpPr>
      <p:grpSpPr>
        <a:xfrm>
          <a:off x="0" y="0"/>
          <a:ext cx="0" cy="0"/>
          <a:chOff x="0" y="0"/>
          <a:chExt cx="0" cy="0"/>
        </a:xfrm>
      </p:grpSpPr>
      <p:sp>
        <p:nvSpPr>
          <p:cNvPr id="509" name="Google Shape;509;p84"/>
          <p:cNvSpPr/>
          <p:nvPr/>
        </p:nvSpPr>
        <p:spPr>
          <a:xfrm>
            <a:off x="731575" y="1716100"/>
            <a:ext cx="1494900" cy="1677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4"/>
          <p:cNvSpPr/>
          <p:nvPr/>
        </p:nvSpPr>
        <p:spPr>
          <a:xfrm>
            <a:off x="2729235" y="1716100"/>
            <a:ext cx="1494900" cy="1677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4"/>
          <p:cNvSpPr/>
          <p:nvPr/>
        </p:nvSpPr>
        <p:spPr>
          <a:xfrm>
            <a:off x="4650696" y="1716100"/>
            <a:ext cx="1494900" cy="1677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4"/>
          <p:cNvSpPr/>
          <p:nvPr/>
        </p:nvSpPr>
        <p:spPr>
          <a:xfrm>
            <a:off x="6724556" y="1716100"/>
            <a:ext cx="1494900" cy="1677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txBox="1"/>
          <p:nvPr>
            <p:ph type="title"/>
          </p:nvPr>
        </p:nvSpPr>
        <p:spPr>
          <a:xfrm>
            <a:off x="8958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200"/>
              <a:buFont typeface="Outfit"/>
              <a:buNone/>
              <a:defRPr b="1" sz="1200">
                <a:solidFill>
                  <a:srgbClr val="FFFFFF"/>
                </a:solidFill>
                <a:latin typeface="Outfit"/>
                <a:ea typeface="Outfit"/>
                <a:cs typeface="Outfit"/>
                <a:sym typeface="Outfi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4" name="Google Shape;514;p84"/>
          <p:cNvSpPr txBox="1"/>
          <p:nvPr>
            <p:ph idx="2" type="title"/>
          </p:nvPr>
        </p:nvSpPr>
        <p:spPr>
          <a:xfrm>
            <a:off x="2914788"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5" name="Google Shape;515;p84"/>
          <p:cNvSpPr txBox="1"/>
          <p:nvPr>
            <p:ph idx="3" type="title"/>
          </p:nvPr>
        </p:nvSpPr>
        <p:spPr>
          <a:xfrm>
            <a:off x="4836225"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6" name="Google Shape;516;p84"/>
          <p:cNvSpPr txBox="1"/>
          <p:nvPr>
            <p:ph idx="4" type="title"/>
          </p:nvPr>
        </p:nvSpPr>
        <p:spPr>
          <a:xfrm>
            <a:off x="6910113" y="2158575"/>
            <a:ext cx="1123800" cy="102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200"/>
              <a:buFont typeface="Outfit"/>
              <a:buNone/>
              <a:defRPr b="1" sz="1200">
                <a:solidFill>
                  <a:schemeClr val="dk1"/>
                </a:solidFill>
                <a:latin typeface="Outfit"/>
                <a:ea typeface="Outfit"/>
                <a:cs typeface="Outfit"/>
                <a:sym typeface="Outfi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17" name="Google Shape;517;p84"/>
          <p:cNvSpPr txBox="1"/>
          <p:nvPr>
            <p:ph idx="1" type="body"/>
          </p:nvPr>
        </p:nvSpPr>
        <p:spPr>
          <a:xfrm>
            <a:off x="73157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8" name="Google Shape;518;p84"/>
          <p:cNvSpPr txBox="1"/>
          <p:nvPr>
            <p:ph idx="5" type="body"/>
          </p:nvPr>
        </p:nvSpPr>
        <p:spPr>
          <a:xfrm>
            <a:off x="272925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19" name="Google Shape;519;p84"/>
          <p:cNvSpPr txBox="1"/>
          <p:nvPr>
            <p:ph idx="6" type="body"/>
          </p:nvPr>
        </p:nvSpPr>
        <p:spPr>
          <a:xfrm>
            <a:off x="4650725"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sp>
        <p:nvSpPr>
          <p:cNvPr id="520" name="Google Shape;520;p84"/>
          <p:cNvSpPr txBox="1"/>
          <p:nvPr>
            <p:ph idx="7" type="body"/>
          </p:nvPr>
        </p:nvSpPr>
        <p:spPr>
          <a:xfrm>
            <a:off x="6724600" y="3730275"/>
            <a:ext cx="1494900" cy="17808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a:buChar char="●"/>
              <a:defRPr sz="1000">
                <a:solidFill>
                  <a:srgbClr val="FFFFFF"/>
                </a:solidFill>
                <a:latin typeface="Outfit"/>
                <a:ea typeface="Outfit"/>
                <a:cs typeface="Outfit"/>
                <a:sym typeface="Outfit"/>
              </a:defRPr>
            </a:lvl1pPr>
            <a:lvl2pPr indent="-292100" lvl="1" marL="914400" rtl="0">
              <a:spcBef>
                <a:spcPts val="0"/>
              </a:spcBef>
              <a:spcAft>
                <a:spcPts val="0"/>
              </a:spcAft>
              <a:buSzPts val="1000"/>
              <a:buFont typeface="Outfit"/>
              <a:buChar char="○"/>
              <a:defRPr sz="1000">
                <a:latin typeface="Outfit"/>
                <a:ea typeface="Outfit"/>
                <a:cs typeface="Outfit"/>
                <a:sym typeface="Outfit"/>
              </a:defRPr>
            </a:lvl2pPr>
            <a:lvl3pPr indent="-292100" lvl="2" marL="1371600" rtl="0">
              <a:spcBef>
                <a:spcPts val="0"/>
              </a:spcBef>
              <a:spcAft>
                <a:spcPts val="0"/>
              </a:spcAft>
              <a:buSzPts val="1000"/>
              <a:buFont typeface="Outfit"/>
              <a:buChar char="■"/>
              <a:defRPr sz="1000">
                <a:latin typeface="Outfit"/>
                <a:ea typeface="Outfit"/>
                <a:cs typeface="Outfit"/>
                <a:sym typeface="Outfit"/>
              </a:defRPr>
            </a:lvl3pPr>
            <a:lvl4pPr indent="-292100" lvl="3" marL="1828800" rtl="0">
              <a:spcBef>
                <a:spcPts val="0"/>
              </a:spcBef>
              <a:spcAft>
                <a:spcPts val="0"/>
              </a:spcAft>
              <a:buSzPts val="1000"/>
              <a:buFont typeface="Outfit"/>
              <a:buChar char="●"/>
              <a:defRPr sz="1000">
                <a:latin typeface="Outfit"/>
                <a:ea typeface="Outfit"/>
                <a:cs typeface="Outfit"/>
                <a:sym typeface="Outfit"/>
              </a:defRPr>
            </a:lvl4pPr>
            <a:lvl5pPr indent="-292100" lvl="4" marL="2286000" rtl="0">
              <a:spcBef>
                <a:spcPts val="0"/>
              </a:spcBef>
              <a:spcAft>
                <a:spcPts val="0"/>
              </a:spcAft>
              <a:buSzPts val="1000"/>
              <a:buFont typeface="Outfit"/>
              <a:buChar char="○"/>
              <a:defRPr sz="1000">
                <a:latin typeface="Outfit"/>
                <a:ea typeface="Outfit"/>
                <a:cs typeface="Outfit"/>
                <a:sym typeface="Outfit"/>
              </a:defRPr>
            </a:lvl5pPr>
            <a:lvl6pPr indent="-292100" lvl="5" marL="2743200" rtl="0">
              <a:spcBef>
                <a:spcPts val="0"/>
              </a:spcBef>
              <a:spcAft>
                <a:spcPts val="0"/>
              </a:spcAft>
              <a:buSzPts val="1000"/>
              <a:buFont typeface="Outfit"/>
              <a:buChar char="■"/>
              <a:defRPr sz="1000">
                <a:latin typeface="Outfit"/>
                <a:ea typeface="Outfit"/>
                <a:cs typeface="Outfit"/>
                <a:sym typeface="Outfit"/>
              </a:defRPr>
            </a:lvl6pPr>
            <a:lvl7pPr indent="-292100" lvl="6" marL="3200400" rtl="0">
              <a:spcBef>
                <a:spcPts val="0"/>
              </a:spcBef>
              <a:spcAft>
                <a:spcPts val="0"/>
              </a:spcAft>
              <a:buSzPts val="1000"/>
              <a:buFont typeface="Outfit"/>
              <a:buChar char="●"/>
              <a:defRPr sz="1000">
                <a:latin typeface="Outfit"/>
                <a:ea typeface="Outfit"/>
                <a:cs typeface="Outfit"/>
                <a:sym typeface="Outfit"/>
              </a:defRPr>
            </a:lvl7pPr>
            <a:lvl8pPr indent="-292100" lvl="7" marL="3657600" rtl="0">
              <a:spcBef>
                <a:spcPts val="0"/>
              </a:spcBef>
              <a:spcAft>
                <a:spcPts val="0"/>
              </a:spcAft>
              <a:buSzPts val="1000"/>
              <a:buFont typeface="Outfit"/>
              <a:buChar char="○"/>
              <a:defRPr sz="1000">
                <a:latin typeface="Outfit"/>
                <a:ea typeface="Outfit"/>
                <a:cs typeface="Outfit"/>
                <a:sym typeface="Outfit"/>
              </a:defRPr>
            </a:lvl8pPr>
            <a:lvl9pPr indent="-292100" lvl="8" marL="4114800" rtl="0">
              <a:spcBef>
                <a:spcPts val="0"/>
              </a:spcBef>
              <a:spcAft>
                <a:spcPts val="0"/>
              </a:spcAft>
              <a:buSzPts val="1000"/>
              <a:buFont typeface="Outfit"/>
              <a:buChar char="■"/>
              <a:defRPr sz="1000">
                <a:latin typeface="Outfit"/>
                <a:ea typeface="Outfit"/>
                <a:cs typeface="Outfit"/>
                <a:sym typeface="Outfit"/>
              </a:defRPr>
            </a:lvl9pPr>
          </a:lstStyle>
          <a:p/>
        </p:txBody>
      </p:sp>
      <p:pic>
        <p:nvPicPr>
          <p:cNvPr id="521" name="Google Shape;521;p84"/>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6">
  <p:cSld name="CUSTOM_1_4">
    <p:bg>
      <p:bgPr>
        <a:solidFill>
          <a:schemeClr val="dk1"/>
        </a:solidFill>
      </p:bgPr>
    </p:bg>
    <p:spTree>
      <p:nvGrpSpPr>
        <p:cNvPr id="522" name="Shape 522"/>
        <p:cNvGrpSpPr/>
        <p:nvPr/>
      </p:nvGrpSpPr>
      <p:grpSpPr>
        <a:xfrm>
          <a:off x="0" y="0"/>
          <a:ext cx="0" cy="0"/>
          <a:chOff x="0" y="0"/>
          <a:chExt cx="0" cy="0"/>
        </a:xfrm>
      </p:grpSpPr>
      <p:pic>
        <p:nvPicPr>
          <p:cNvPr id="523" name="Google Shape;523;p85"/>
          <p:cNvPicPr preferRelativeResize="0"/>
          <p:nvPr/>
        </p:nvPicPr>
        <p:blipFill>
          <a:blip r:embed="rId2">
            <a:alphaModFix/>
          </a:blip>
          <a:stretch>
            <a:fillRect/>
          </a:stretch>
        </p:blipFill>
        <p:spPr>
          <a:xfrm>
            <a:off x="8571350" y="159813"/>
            <a:ext cx="417550" cy="435516"/>
          </a:xfrm>
          <a:prstGeom prst="rect">
            <a:avLst/>
          </a:prstGeom>
          <a:noFill/>
          <a:ln>
            <a:noFill/>
          </a:ln>
        </p:spPr>
      </p:pic>
      <p:sp>
        <p:nvSpPr>
          <p:cNvPr id="524" name="Google Shape;524;p85"/>
          <p:cNvSpPr/>
          <p:nvPr/>
        </p:nvSpPr>
        <p:spPr>
          <a:xfrm>
            <a:off x="3824257" y="2119313"/>
            <a:ext cx="904800" cy="904800"/>
          </a:xfrm>
          <a:prstGeom prst="ellipse">
            <a:avLst/>
          </a:prstGeom>
          <a:solidFill>
            <a:srgbClr val="FFD6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5" name="Google Shape;525;p85"/>
          <p:cNvSpPr/>
          <p:nvPr/>
        </p:nvSpPr>
        <p:spPr>
          <a:xfrm>
            <a:off x="3872307" y="3699822"/>
            <a:ext cx="808800" cy="808800"/>
          </a:xfrm>
          <a:prstGeom prst="ellipse">
            <a:avLst/>
          </a:prstGeom>
          <a:solidFill>
            <a:srgbClr val="FFA06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6" name="Google Shape;526;p85"/>
          <p:cNvSpPr/>
          <p:nvPr/>
        </p:nvSpPr>
        <p:spPr>
          <a:xfrm>
            <a:off x="3872307" y="634902"/>
            <a:ext cx="808800" cy="808800"/>
          </a:xfrm>
          <a:prstGeom prst="ellipse">
            <a:avLst/>
          </a:prstGeom>
          <a:solidFill>
            <a:srgbClr val="62D6E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sp>
        <p:nvSpPr>
          <p:cNvPr id="527" name="Google Shape;527;p85"/>
          <p:cNvSpPr/>
          <p:nvPr>
            <p:ph idx="2" type="pic"/>
          </p:nvPr>
        </p:nvSpPr>
        <p:spPr>
          <a:xfrm>
            <a:off x="0" y="-25"/>
            <a:ext cx="3524400" cy="5143500"/>
          </a:xfrm>
          <a:prstGeom prst="rect">
            <a:avLst/>
          </a:prstGeom>
          <a:noFill/>
          <a:ln>
            <a:noFill/>
          </a:ln>
        </p:spPr>
      </p:sp>
      <p:sp>
        <p:nvSpPr>
          <p:cNvPr id="528" name="Google Shape;528;p85"/>
          <p:cNvSpPr txBox="1"/>
          <p:nvPr>
            <p:ph idx="1" type="body"/>
          </p:nvPr>
        </p:nvSpPr>
        <p:spPr>
          <a:xfrm>
            <a:off x="4982475" y="66195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29" name="Google Shape;529;p85"/>
          <p:cNvSpPr txBox="1"/>
          <p:nvPr>
            <p:ph idx="3" type="body"/>
          </p:nvPr>
        </p:nvSpPr>
        <p:spPr>
          <a:xfrm>
            <a:off x="4982475" y="2164775"/>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
        <p:nvSpPr>
          <p:cNvPr id="530" name="Google Shape;530;p85"/>
          <p:cNvSpPr txBox="1"/>
          <p:nvPr>
            <p:ph idx="4" type="body"/>
          </p:nvPr>
        </p:nvSpPr>
        <p:spPr>
          <a:xfrm>
            <a:off x="4982475" y="3667600"/>
            <a:ext cx="3372300" cy="813900"/>
          </a:xfrm>
          <a:prstGeom prst="rect">
            <a:avLst/>
          </a:prstGeom>
          <a:noFill/>
          <a:ln>
            <a:noFill/>
          </a:ln>
        </p:spPr>
        <p:txBody>
          <a:bodyPr anchorCtr="0" anchor="t" bIns="91425" lIns="91425" spcFirstLastPara="1" rIns="91425" wrap="square" tIns="91425">
            <a:noAutofit/>
          </a:bodyPr>
          <a:lstStyle>
            <a:lvl1pPr indent="-292100" lvl="0" marL="457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1pPr>
            <a:lvl2pPr indent="-292100" lvl="1" marL="914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2pPr>
            <a:lvl3pPr indent="-292100" lvl="2" marL="1371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3pPr>
            <a:lvl4pPr indent="-292100" lvl="3" marL="1828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4pPr>
            <a:lvl5pPr indent="-292100" lvl="4" marL="22860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5pPr>
            <a:lvl6pPr indent="-292100" lvl="5" marL="27432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6pPr>
            <a:lvl7pPr indent="-292100" lvl="6" marL="32004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7pPr>
            <a:lvl8pPr indent="-292100" lvl="7" marL="36576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8pPr>
            <a:lvl9pPr indent="-292100" lvl="8" marL="4114800" rtl="0">
              <a:spcBef>
                <a:spcPts val="0"/>
              </a:spcBef>
              <a:spcAft>
                <a:spcPts val="0"/>
              </a:spcAft>
              <a:buClr>
                <a:srgbClr val="FFFFFF"/>
              </a:buClr>
              <a:buSzPts val="1000"/>
              <a:buFont typeface="Outfit Light"/>
              <a:buChar char="■"/>
              <a:defRPr sz="1000">
                <a:solidFill>
                  <a:srgbClr val="FFFFFF"/>
                </a:solidFill>
                <a:latin typeface="Outfit Light"/>
                <a:ea typeface="Outfit Light"/>
                <a:cs typeface="Outfit Light"/>
                <a:sym typeface="Outfit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_2">
    <p:bg>
      <p:bgPr>
        <a:solidFill>
          <a:schemeClr val="dk1"/>
        </a:solidFill>
      </p:bgPr>
    </p:bg>
    <p:spTree>
      <p:nvGrpSpPr>
        <p:cNvPr id="531" name="Shape 531"/>
        <p:cNvGrpSpPr/>
        <p:nvPr/>
      </p:nvGrpSpPr>
      <p:grpSpPr>
        <a:xfrm>
          <a:off x="0" y="0"/>
          <a:ext cx="0" cy="0"/>
          <a:chOff x="0" y="0"/>
          <a:chExt cx="0" cy="0"/>
        </a:xfrm>
      </p:grpSpPr>
      <p:sp>
        <p:nvSpPr>
          <p:cNvPr id="532" name="Google Shape;532;p86"/>
          <p:cNvSpPr txBox="1"/>
          <p:nvPr/>
        </p:nvSpPr>
        <p:spPr>
          <a:xfrm>
            <a:off x="1072275" y="1618950"/>
            <a:ext cx="6716700" cy="261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t/>
            </a:r>
            <a:endParaRPr sz="500">
              <a:solidFill>
                <a:schemeClr val="accent3"/>
              </a:solidFill>
              <a:latin typeface="Outfit"/>
              <a:ea typeface="Outfit"/>
              <a:cs typeface="Outfit"/>
              <a:sym typeface="Outfit"/>
            </a:endParaRPr>
          </a:p>
        </p:txBody>
      </p:sp>
      <p:pic>
        <p:nvPicPr>
          <p:cNvPr id="533" name="Google Shape;533;p86"/>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09">
  <p:cSld name="CUSTOM_1_3_1">
    <p:bg>
      <p:bgPr>
        <a:solidFill>
          <a:schemeClr val="dk1"/>
        </a:solidFill>
      </p:bgPr>
    </p:bg>
    <p:spTree>
      <p:nvGrpSpPr>
        <p:cNvPr id="534" name="Shape 534"/>
        <p:cNvGrpSpPr/>
        <p:nvPr/>
      </p:nvGrpSpPr>
      <p:grpSpPr>
        <a:xfrm>
          <a:off x="0" y="0"/>
          <a:ext cx="0" cy="0"/>
          <a:chOff x="0" y="0"/>
          <a:chExt cx="0" cy="0"/>
        </a:xfrm>
      </p:grpSpPr>
      <p:sp>
        <p:nvSpPr>
          <p:cNvPr id="535" name="Google Shape;535;p87"/>
          <p:cNvSpPr txBox="1"/>
          <p:nvPr>
            <p:ph type="title"/>
          </p:nvPr>
        </p:nvSpPr>
        <p:spPr>
          <a:xfrm>
            <a:off x="691575" y="950900"/>
            <a:ext cx="4694100" cy="148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1pPr>
            <a:lvl2pPr lvl="1"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2pPr>
            <a:lvl3pPr lvl="2"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3pPr>
            <a:lvl4pPr lvl="3"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4pPr>
            <a:lvl5pPr lvl="4"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5pPr>
            <a:lvl6pPr lvl="5"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6pPr>
            <a:lvl7pPr lvl="6"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7pPr>
            <a:lvl8pPr lvl="7"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8pPr>
            <a:lvl9pPr lvl="8" rtl="0">
              <a:spcBef>
                <a:spcPts val="0"/>
              </a:spcBef>
              <a:spcAft>
                <a:spcPts val="0"/>
              </a:spcAft>
              <a:buClr>
                <a:srgbClr val="FFFFFF"/>
              </a:buClr>
              <a:buSzPts val="3200"/>
              <a:buFont typeface="Outfit"/>
              <a:buNone/>
              <a:defRPr b="1" sz="3200">
                <a:solidFill>
                  <a:srgbClr val="FFFFFF"/>
                </a:solidFill>
                <a:latin typeface="Outfit"/>
                <a:ea typeface="Outfit"/>
                <a:cs typeface="Outfit"/>
                <a:sym typeface="Outfit"/>
              </a:defRPr>
            </a:lvl9pPr>
          </a:lstStyle>
          <a:p/>
        </p:txBody>
      </p:sp>
      <p:sp>
        <p:nvSpPr>
          <p:cNvPr id="536" name="Google Shape;536;p87"/>
          <p:cNvSpPr/>
          <p:nvPr/>
        </p:nvSpPr>
        <p:spPr>
          <a:xfrm>
            <a:off x="0" y="2602000"/>
            <a:ext cx="2286000" cy="25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7"/>
          <p:cNvSpPr/>
          <p:nvPr/>
        </p:nvSpPr>
        <p:spPr>
          <a:xfrm>
            <a:off x="2286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7"/>
          <p:cNvSpPr/>
          <p:nvPr/>
        </p:nvSpPr>
        <p:spPr>
          <a:xfrm>
            <a:off x="4572102" y="2602000"/>
            <a:ext cx="2286000" cy="254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7"/>
          <p:cNvSpPr/>
          <p:nvPr/>
        </p:nvSpPr>
        <p:spPr>
          <a:xfrm>
            <a:off x="6858051" y="2602000"/>
            <a:ext cx="2286000" cy="25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7"/>
          <p:cNvSpPr txBox="1"/>
          <p:nvPr>
            <p:ph idx="1" type="subTitle"/>
          </p:nvPr>
        </p:nvSpPr>
        <p:spPr>
          <a:xfrm>
            <a:off x="29392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87"/>
          <p:cNvSpPr txBox="1"/>
          <p:nvPr>
            <p:ph idx="2" type="subTitle"/>
          </p:nvPr>
        </p:nvSpPr>
        <p:spPr>
          <a:xfrm>
            <a:off x="2576075"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542" name="Google Shape;542;p87"/>
          <p:cNvSpPr txBox="1"/>
          <p:nvPr>
            <p:ph idx="3" type="subTitle"/>
          </p:nvPr>
        </p:nvSpPr>
        <p:spPr>
          <a:xfrm>
            <a:off x="4950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Outfit SemiBold"/>
              <a:buNone/>
              <a:defRPr>
                <a:latin typeface="Outfit SemiBold"/>
                <a:ea typeface="Outfit SemiBold"/>
                <a:cs typeface="Outfit SemiBold"/>
                <a:sym typeface="Outfit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3" name="Google Shape;543;p87"/>
          <p:cNvSpPr txBox="1"/>
          <p:nvPr>
            <p:ph idx="4" type="subTitle"/>
          </p:nvPr>
        </p:nvSpPr>
        <p:spPr>
          <a:xfrm>
            <a:off x="7236050" y="3198475"/>
            <a:ext cx="1530000" cy="795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400"/>
              <a:buFont typeface="Outfit SemiBold"/>
              <a:buNone/>
              <a:defRPr>
                <a:solidFill>
                  <a:srgbClr val="FFFFFF"/>
                </a:solidFill>
                <a:latin typeface="Outfit SemiBold"/>
                <a:ea typeface="Outfit SemiBold"/>
                <a:cs typeface="Outfit SemiBold"/>
                <a:sym typeface="Outfit SemiBold"/>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pic>
        <p:nvPicPr>
          <p:cNvPr id="544" name="Google Shape;544;p87"/>
          <p:cNvPicPr preferRelativeResize="0"/>
          <p:nvPr/>
        </p:nvPicPr>
        <p:blipFill>
          <a:blip r:embed="rId2">
            <a:alphaModFix/>
          </a:blip>
          <a:stretch>
            <a:fillRect/>
          </a:stretch>
        </p:blipFill>
        <p:spPr>
          <a:xfrm>
            <a:off x="8571350" y="159813"/>
            <a:ext cx="417550" cy="43551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545" name="Shape 545"/>
        <p:cNvGrpSpPr/>
        <p:nvPr/>
      </p:nvGrpSpPr>
      <p:grpSpPr>
        <a:xfrm>
          <a:off x="0" y="0"/>
          <a:ext cx="0" cy="0"/>
          <a:chOff x="0" y="0"/>
          <a:chExt cx="0" cy="0"/>
        </a:xfrm>
      </p:grpSpPr>
      <p:sp>
        <p:nvSpPr>
          <p:cNvPr id="546" name="Google Shape;546;p88"/>
          <p:cNvSpPr txBox="1"/>
          <p:nvPr>
            <p:ph idx="10" type="dt"/>
          </p:nvPr>
        </p:nvSpPr>
        <p:spPr>
          <a:xfrm>
            <a:off x="7258051" y="4899280"/>
            <a:ext cx="1111500" cy="115500"/>
          </a:xfrm>
          <a:prstGeom prst="rect">
            <a:avLst/>
          </a:prstGeom>
          <a:noFill/>
          <a:ln>
            <a:noFill/>
          </a:ln>
        </p:spPr>
        <p:txBody>
          <a:bodyPr anchorCtr="0" anchor="b" bIns="0" lIns="0" spcFirstLastPara="1" rIns="0" wrap="square" tIns="0">
            <a:spAutoFit/>
          </a:bodyPr>
          <a:lstStyle>
            <a:lvl1pPr lvl="0" rtl="0" algn="r">
              <a:spcBef>
                <a:spcPts val="0"/>
              </a:spcBef>
              <a:spcAft>
                <a:spcPts val="0"/>
              </a:spcAft>
              <a:buSzPts val="1400"/>
              <a:buNone/>
              <a:defRPr>
                <a:solidFill>
                  <a:srgbClr val="7F7F7F"/>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7" name="Google Shape;547;p88"/>
          <p:cNvSpPr txBox="1"/>
          <p:nvPr>
            <p:ph type="title"/>
          </p:nvPr>
        </p:nvSpPr>
        <p:spPr>
          <a:xfrm>
            <a:off x="365126" y="366662"/>
            <a:ext cx="8329500" cy="523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Font typeface="Arial"/>
              <a:buChar char="●"/>
              <a:defRPr sz="18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548" name="Google Shape;548;p88"/>
          <p:cNvCxnSpPr/>
          <p:nvPr/>
        </p:nvCxnSpPr>
        <p:spPr>
          <a:xfrm>
            <a:off x="477078" y="4843086"/>
            <a:ext cx="8209800" cy="0"/>
          </a:xfrm>
          <a:prstGeom prst="straightConnector1">
            <a:avLst/>
          </a:prstGeom>
          <a:noFill/>
          <a:ln cap="flat" cmpd="sng" w="9525">
            <a:solidFill>
              <a:srgbClr val="5393AA"/>
            </a:solidFill>
            <a:prstDash val="solid"/>
            <a:round/>
            <a:headEnd len="sm" w="sm" type="none"/>
            <a:tailEnd len="sm" w="sm" type="none"/>
          </a:ln>
        </p:spPr>
      </p:cxn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_4">
    <p:bg>
      <p:bgPr>
        <a:solidFill>
          <a:schemeClr val="dk1"/>
        </a:solidFill>
      </p:bgPr>
    </p:bg>
    <p:spTree>
      <p:nvGrpSpPr>
        <p:cNvPr id="549" name="Shape 549"/>
        <p:cNvGrpSpPr/>
        <p:nvPr/>
      </p:nvGrpSpPr>
      <p:grpSpPr>
        <a:xfrm>
          <a:off x="0" y="0"/>
          <a:ext cx="0" cy="0"/>
          <a:chOff x="0" y="0"/>
          <a:chExt cx="0" cy="0"/>
        </a:xfrm>
      </p:grpSpPr>
      <p:sp>
        <p:nvSpPr>
          <p:cNvPr id="550" name="Google Shape;550;p89"/>
          <p:cNvSpPr/>
          <p:nvPr/>
        </p:nvSpPr>
        <p:spPr>
          <a:xfrm>
            <a:off x="0" y="0"/>
            <a:ext cx="47133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EAB5"/>
              </a:solidFill>
            </a:endParaRPr>
          </a:p>
        </p:txBody>
      </p:sp>
      <p:pic>
        <p:nvPicPr>
          <p:cNvPr id="551" name="Google Shape;551;p89"/>
          <p:cNvPicPr preferRelativeResize="0"/>
          <p:nvPr/>
        </p:nvPicPr>
        <p:blipFill rotWithShape="1">
          <a:blip r:embed="rId2">
            <a:alphaModFix/>
          </a:blip>
          <a:srcRect b="0" l="0" r="0" t="0"/>
          <a:stretch/>
        </p:blipFill>
        <p:spPr>
          <a:xfrm>
            <a:off x="8571350" y="159825"/>
            <a:ext cx="417550" cy="435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552" name="Shape 552"/>
        <p:cNvGrpSpPr/>
        <p:nvPr/>
      </p:nvGrpSpPr>
      <p:grpSpPr>
        <a:xfrm>
          <a:off x="0" y="0"/>
          <a:ext cx="0" cy="0"/>
          <a:chOff x="0" y="0"/>
          <a:chExt cx="0" cy="0"/>
        </a:xfrm>
      </p:grpSpPr>
      <p:sp>
        <p:nvSpPr>
          <p:cNvPr id="553" name="Google Shape;553;p90"/>
          <p:cNvSpPr txBox="1"/>
          <p:nvPr>
            <p:ph type="title"/>
          </p:nvPr>
        </p:nvSpPr>
        <p:spPr>
          <a:xfrm>
            <a:off x="311700" y="756200"/>
            <a:ext cx="3738900" cy="2736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554" name="Google Shape;554;p90"/>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55" name="Shape 555"/>
        <p:cNvGrpSpPr/>
        <p:nvPr/>
      </p:nvGrpSpPr>
      <p:grpSpPr>
        <a:xfrm>
          <a:off x="0" y="0"/>
          <a:ext cx="0" cy="0"/>
          <a:chOff x="0" y="0"/>
          <a:chExt cx="0" cy="0"/>
        </a:xfrm>
      </p:grpSpPr>
      <p:sp>
        <p:nvSpPr>
          <p:cNvPr id="556" name="Google Shape;556;p91"/>
          <p:cNvSpPr txBox="1"/>
          <p:nvPr>
            <p:ph type="title"/>
          </p:nvPr>
        </p:nvSpPr>
        <p:spPr>
          <a:xfrm>
            <a:off x="729450" y="1318650"/>
            <a:ext cx="7688400" cy="53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Char char="●"/>
              <a:defRPr sz="3000">
                <a:solidFill>
                  <a:schemeClr val="dk2"/>
                </a:solidFill>
              </a:defRPr>
            </a:lvl1pPr>
            <a:lvl2pPr lvl="1" rtl="0">
              <a:spcBef>
                <a:spcPts val="0"/>
              </a:spcBef>
              <a:spcAft>
                <a:spcPts val="0"/>
              </a:spcAft>
              <a:buClr>
                <a:schemeClr val="dk2"/>
              </a:buClr>
              <a:buSzPts val="3000"/>
              <a:buChar char="○"/>
              <a:defRPr sz="3000">
                <a:solidFill>
                  <a:schemeClr val="dk2"/>
                </a:solidFill>
              </a:defRPr>
            </a:lvl2pPr>
            <a:lvl3pPr lvl="2" rtl="0">
              <a:spcBef>
                <a:spcPts val="0"/>
              </a:spcBef>
              <a:spcAft>
                <a:spcPts val="0"/>
              </a:spcAft>
              <a:buClr>
                <a:schemeClr val="dk2"/>
              </a:buClr>
              <a:buSzPts val="3000"/>
              <a:buChar char="■"/>
              <a:defRPr sz="3000">
                <a:solidFill>
                  <a:schemeClr val="dk2"/>
                </a:solidFill>
              </a:defRPr>
            </a:lvl3pPr>
            <a:lvl4pPr lvl="3" rtl="0">
              <a:spcBef>
                <a:spcPts val="0"/>
              </a:spcBef>
              <a:spcAft>
                <a:spcPts val="0"/>
              </a:spcAft>
              <a:buClr>
                <a:schemeClr val="dk2"/>
              </a:buClr>
              <a:buSzPts val="3000"/>
              <a:buChar char="●"/>
              <a:defRPr sz="3000">
                <a:solidFill>
                  <a:schemeClr val="dk2"/>
                </a:solidFill>
              </a:defRPr>
            </a:lvl4pPr>
            <a:lvl5pPr lvl="4" rtl="0">
              <a:spcBef>
                <a:spcPts val="0"/>
              </a:spcBef>
              <a:spcAft>
                <a:spcPts val="0"/>
              </a:spcAft>
              <a:buClr>
                <a:schemeClr val="dk2"/>
              </a:buClr>
              <a:buSzPts val="3000"/>
              <a:buChar char="○"/>
              <a:defRPr sz="3000">
                <a:solidFill>
                  <a:schemeClr val="dk2"/>
                </a:solidFill>
              </a:defRPr>
            </a:lvl5pPr>
            <a:lvl6pPr lvl="5" rtl="0">
              <a:spcBef>
                <a:spcPts val="0"/>
              </a:spcBef>
              <a:spcAft>
                <a:spcPts val="0"/>
              </a:spcAft>
              <a:buClr>
                <a:schemeClr val="dk2"/>
              </a:buClr>
              <a:buSzPts val="3000"/>
              <a:buChar char="■"/>
              <a:defRPr sz="3000">
                <a:solidFill>
                  <a:schemeClr val="dk2"/>
                </a:solidFill>
              </a:defRPr>
            </a:lvl6pPr>
            <a:lvl7pPr lvl="6" rtl="0">
              <a:spcBef>
                <a:spcPts val="0"/>
              </a:spcBef>
              <a:spcAft>
                <a:spcPts val="0"/>
              </a:spcAft>
              <a:buClr>
                <a:schemeClr val="dk2"/>
              </a:buClr>
              <a:buSzPts val="3000"/>
              <a:buChar char="●"/>
              <a:defRPr sz="3000">
                <a:solidFill>
                  <a:schemeClr val="dk2"/>
                </a:solidFill>
              </a:defRPr>
            </a:lvl7pPr>
            <a:lvl8pPr lvl="7" rtl="0">
              <a:spcBef>
                <a:spcPts val="0"/>
              </a:spcBef>
              <a:spcAft>
                <a:spcPts val="0"/>
              </a:spcAft>
              <a:buClr>
                <a:schemeClr val="dk2"/>
              </a:buClr>
              <a:buSzPts val="3000"/>
              <a:buChar char="○"/>
              <a:defRPr sz="3000">
                <a:solidFill>
                  <a:schemeClr val="dk2"/>
                </a:solidFill>
              </a:defRPr>
            </a:lvl8pPr>
            <a:lvl9pPr lvl="8" rtl="0">
              <a:spcBef>
                <a:spcPts val="0"/>
              </a:spcBef>
              <a:spcAft>
                <a:spcPts val="0"/>
              </a:spcAft>
              <a:buClr>
                <a:schemeClr val="dk2"/>
              </a:buClr>
              <a:buSzPts val="3000"/>
              <a:buChar char="■"/>
              <a:defRPr sz="3000">
                <a:solidFill>
                  <a:schemeClr val="dk2"/>
                </a:solidFill>
              </a:defRPr>
            </a:lvl9pPr>
          </a:lstStyle>
          <a:p/>
        </p:txBody>
      </p:sp>
      <p:sp>
        <p:nvSpPr>
          <p:cNvPr id="557" name="Google Shape;557;p9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561" name="Shape 561"/>
        <p:cNvGrpSpPr/>
        <p:nvPr/>
      </p:nvGrpSpPr>
      <p:grpSpPr>
        <a:xfrm>
          <a:off x="0" y="0"/>
          <a:ext cx="0" cy="0"/>
          <a:chOff x="0" y="0"/>
          <a:chExt cx="0" cy="0"/>
        </a:xfrm>
      </p:grpSpPr>
      <p:sp>
        <p:nvSpPr>
          <p:cNvPr id="562" name="Google Shape;562;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3" name="Google Shape;563;p93"/>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64" name="Shape 564"/>
        <p:cNvGrpSpPr/>
        <p:nvPr/>
      </p:nvGrpSpPr>
      <p:grpSpPr>
        <a:xfrm>
          <a:off x="0" y="0"/>
          <a:ext cx="0" cy="0"/>
          <a:chOff x="0" y="0"/>
          <a:chExt cx="0" cy="0"/>
        </a:xfrm>
      </p:grpSpPr>
      <p:sp>
        <p:nvSpPr>
          <p:cNvPr id="565" name="Google Shape;565;p9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66" name="Google Shape;566;p94"/>
          <p:cNvSpPr txBox="1"/>
          <p:nvPr>
            <p:ph idx="1" type="body"/>
          </p:nvPr>
        </p:nvSpPr>
        <p:spPr>
          <a:xfrm>
            <a:off x="720000" y="1287725"/>
            <a:ext cx="7704000" cy="3344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567" name="Google Shape;567;p94"/>
          <p:cNvSpPr txBox="1"/>
          <p:nvPr>
            <p:ph idx="12" type="sldNum"/>
          </p:nvPr>
        </p:nvSpPr>
        <p:spPr>
          <a:xfrm>
            <a:off x="8463409" y="470362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8" name="Google Shape;568;p94"/>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9" name="Shape 569"/>
        <p:cNvGrpSpPr/>
        <p:nvPr/>
      </p:nvGrpSpPr>
      <p:grpSpPr>
        <a:xfrm>
          <a:off x="0" y="0"/>
          <a:ext cx="0" cy="0"/>
          <a:chOff x="0" y="0"/>
          <a:chExt cx="0" cy="0"/>
        </a:xfrm>
      </p:grpSpPr>
      <p:sp>
        <p:nvSpPr>
          <p:cNvPr id="570" name="Google Shape;570;p9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5"/>
          <p:cNvSpPr txBox="1"/>
          <p:nvPr>
            <p:ph type="title"/>
          </p:nvPr>
        </p:nvSpPr>
        <p:spPr>
          <a:xfrm>
            <a:off x="311725" y="500925"/>
            <a:ext cx="8520600" cy="62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1400"/>
              <a:buChar char="●"/>
              <a:defRPr>
                <a:solidFill>
                  <a:schemeClr val="lt1"/>
                </a:solidFill>
              </a:defRPr>
            </a:lvl1pPr>
            <a:lvl2pPr lvl="1" rtl="0">
              <a:spcBef>
                <a:spcPts val="0"/>
              </a:spcBef>
              <a:spcAft>
                <a:spcPts val="0"/>
              </a:spcAft>
              <a:buClr>
                <a:schemeClr val="lt1"/>
              </a:buClr>
              <a:buSzPts val="1400"/>
              <a:buChar char="○"/>
              <a:defRPr>
                <a:solidFill>
                  <a:schemeClr val="lt1"/>
                </a:solidFill>
              </a:defRPr>
            </a:lvl2pPr>
            <a:lvl3pPr lvl="2" rtl="0">
              <a:spcBef>
                <a:spcPts val="0"/>
              </a:spcBef>
              <a:spcAft>
                <a:spcPts val="0"/>
              </a:spcAft>
              <a:buClr>
                <a:schemeClr val="lt1"/>
              </a:buClr>
              <a:buSzPts val="1400"/>
              <a:buChar char="■"/>
              <a:defRPr>
                <a:solidFill>
                  <a:schemeClr val="lt1"/>
                </a:solidFill>
              </a:defRPr>
            </a:lvl3pPr>
            <a:lvl4pPr lvl="3" rtl="0">
              <a:spcBef>
                <a:spcPts val="0"/>
              </a:spcBef>
              <a:spcAft>
                <a:spcPts val="0"/>
              </a:spcAft>
              <a:buClr>
                <a:schemeClr val="lt1"/>
              </a:buClr>
              <a:buSzPts val="1400"/>
              <a:buChar char="●"/>
              <a:defRPr>
                <a:solidFill>
                  <a:schemeClr val="lt1"/>
                </a:solidFill>
              </a:defRPr>
            </a:lvl4pPr>
            <a:lvl5pPr lvl="4" rtl="0">
              <a:spcBef>
                <a:spcPts val="0"/>
              </a:spcBef>
              <a:spcAft>
                <a:spcPts val="0"/>
              </a:spcAft>
              <a:buClr>
                <a:schemeClr val="lt1"/>
              </a:buClr>
              <a:buSzPts val="1400"/>
              <a:buChar char="○"/>
              <a:defRPr>
                <a:solidFill>
                  <a:schemeClr val="lt1"/>
                </a:solidFill>
              </a:defRPr>
            </a:lvl5pPr>
            <a:lvl6pPr lvl="5" rtl="0">
              <a:spcBef>
                <a:spcPts val="0"/>
              </a:spcBef>
              <a:spcAft>
                <a:spcPts val="0"/>
              </a:spcAft>
              <a:buClr>
                <a:schemeClr val="lt1"/>
              </a:buClr>
              <a:buSzPts val="1400"/>
              <a:buChar char="■"/>
              <a:defRPr>
                <a:solidFill>
                  <a:schemeClr val="lt1"/>
                </a:solidFill>
              </a:defRPr>
            </a:lvl6pPr>
            <a:lvl7pPr lvl="6" rtl="0">
              <a:spcBef>
                <a:spcPts val="0"/>
              </a:spcBef>
              <a:spcAft>
                <a:spcPts val="0"/>
              </a:spcAft>
              <a:buClr>
                <a:schemeClr val="lt1"/>
              </a:buClr>
              <a:buSzPts val="1400"/>
              <a:buChar char="●"/>
              <a:defRPr>
                <a:solidFill>
                  <a:schemeClr val="lt1"/>
                </a:solidFill>
              </a:defRPr>
            </a:lvl7pPr>
            <a:lvl8pPr lvl="7" rtl="0">
              <a:spcBef>
                <a:spcPts val="0"/>
              </a:spcBef>
              <a:spcAft>
                <a:spcPts val="0"/>
              </a:spcAft>
              <a:buClr>
                <a:schemeClr val="lt1"/>
              </a:buClr>
              <a:buSzPts val="1400"/>
              <a:buChar char="○"/>
              <a:defRPr>
                <a:solidFill>
                  <a:schemeClr val="lt1"/>
                </a:solidFill>
              </a:defRPr>
            </a:lvl8pPr>
            <a:lvl9pPr lvl="8" rtl="0">
              <a:spcBef>
                <a:spcPts val="0"/>
              </a:spcBef>
              <a:spcAft>
                <a:spcPts val="0"/>
              </a:spcAft>
              <a:buClr>
                <a:schemeClr val="lt1"/>
              </a:buClr>
              <a:buSzPts val="1400"/>
              <a:buChar char="■"/>
              <a:defRPr>
                <a:solidFill>
                  <a:schemeClr val="lt1"/>
                </a:solidFill>
              </a:defRPr>
            </a:lvl9pPr>
          </a:lstStyle>
          <a:p/>
        </p:txBody>
      </p:sp>
      <p:sp>
        <p:nvSpPr>
          <p:cNvPr id="572" name="Google Shape;572;p9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3" name="Google Shape;573;p95"/>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2">
    <p:spTree>
      <p:nvGrpSpPr>
        <p:cNvPr id="574" name="Shape 574"/>
        <p:cNvGrpSpPr/>
        <p:nvPr/>
      </p:nvGrpSpPr>
      <p:grpSpPr>
        <a:xfrm>
          <a:off x="0" y="0"/>
          <a:ext cx="0" cy="0"/>
          <a:chOff x="0" y="0"/>
          <a:chExt cx="0" cy="0"/>
        </a:xfrm>
      </p:grpSpPr>
      <p:cxnSp>
        <p:nvCxnSpPr>
          <p:cNvPr id="575" name="Google Shape;575;p96"/>
          <p:cNvCxnSpPr/>
          <p:nvPr/>
        </p:nvCxnSpPr>
        <p:spPr>
          <a:xfrm>
            <a:off x="476250" y="1076350"/>
            <a:ext cx="792000" cy="0"/>
          </a:xfrm>
          <a:prstGeom prst="straightConnector1">
            <a:avLst/>
          </a:prstGeom>
          <a:noFill/>
          <a:ln cap="flat" cmpd="sng" w="28575">
            <a:solidFill>
              <a:schemeClr val="dk1"/>
            </a:solidFill>
            <a:prstDash val="solid"/>
            <a:round/>
            <a:headEnd len="sm" w="sm" type="none"/>
            <a:tailEnd len="sm" w="sm" type="none"/>
          </a:ln>
        </p:spPr>
      </p:cxnSp>
      <p:sp>
        <p:nvSpPr>
          <p:cNvPr id="576" name="Google Shape;576;p96"/>
          <p:cNvSpPr txBox="1"/>
          <p:nvPr>
            <p:ph type="title"/>
          </p:nvPr>
        </p:nvSpPr>
        <p:spPr>
          <a:xfrm>
            <a:off x="476250" y="344675"/>
            <a:ext cx="5715000" cy="562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600"/>
              <a:buFont typeface="Outfit"/>
              <a:buNone/>
              <a:defRPr b="1" sz="2600">
                <a:latin typeface="Outfit"/>
                <a:ea typeface="Outfit"/>
                <a:cs typeface="Outfit"/>
                <a:sym typeface="Outfit"/>
              </a:defRPr>
            </a:lvl1pPr>
            <a:lvl2pPr lvl="1" rtl="0">
              <a:spcBef>
                <a:spcPts val="0"/>
              </a:spcBef>
              <a:spcAft>
                <a:spcPts val="0"/>
              </a:spcAft>
              <a:buSzPts val="2600"/>
              <a:buFont typeface="Outfit"/>
              <a:buNone/>
              <a:defRPr b="1" sz="2600">
                <a:latin typeface="Outfit"/>
                <a:ea typeface="Outfit"/>
                <a:cs typeface="Outfit"/>
                <a:sym typeface="Outfit"/>
              </a:defRPr>
            </a:lvl2pPr>
            <a:lvl3pPr lvl="2" rtl="0">
              <a:spcBef>
                <a:spcPts val="0"/>
              </a:spcBef>
              <a:spcAft>
                <a:spcPts val="0"/>
              </a:spcAft>
              <a:buSzPts val="2600"/>
              <a:buFont typeface="Outfit"/>
              <a:buNone/>
              <a:defRPr b="1" sz="2600">
                <a:latin typeface="Outfit"/>
                <a:ea typeface="Outfit"/>
                <a:cs typeface="Outfit"/>
                <a:sym typeface="Outfit"/>
              </a:defRPr>
            </a:lvl3pPr>
            <a:lvl4pPr lvl="3" rtl="0">
              <a:spcBef>
                <a:spcPts val="0"/>
              </a:spcBef>
              <a:spcAft>
                <a:spcPts val="0"/>
              </a:spcAft>
              <a:buSzPts val="2600"/>
              <a:buFont typeface="Outfit"/>
              <a:buNone/>
              <a:defRPr b="1" sz="2600">
                <a:latin typeface="Outfit"/>
                <a:ea typeface="Outfit"/>
                <a:cs typeface="Outfit"/>
                <a:sym typeface="Outfit"/>
              </a:defRPr>
            </a:lvl4pPr>
            <a:lvl5pPr lvl="4" rtl="0">
              <a:spcBef>
                <a:spcPts val="0"/>
              </a:spcBef>
              <a:spcAft>
                <a:spcPts val="0"/>
              </a:spcAft>
              <a:buSzPts val="2600"/>
              <a:buFont typeface="Outfit"/>
              <a:buNone/>
              <a:defRPr b="1" sz="2600">
                <a:latin typeface="Outfit"/>
                <a:ea typeface="Outfit"/>
                <a:cs typeface="Outfit"/>
                <a:sym typeface="Outfit"/>
              </a:defRPr>
            </a:lvl5pPr>
            <a:lvl6pPr lvl="5" rtl="0">
              <a:spcBef>
                <a:spcPts val="0"/>
              </a:spcBef>
              <a:spcAft>
                <a:spcPts val="0"/>
              </a:spcAft>
              <a:buSzPts val="2600"/>
              <a:buFont typeface="Outfit"/>
              <a:buNone/>
              <a:defRPr b="1" sz="2600">
                <a:latin typeface="Outfit"/>
                <a:ea typeface="Outfit"/>
                <a:cs typeface="Outfit"/>
                <a:sym typeface="Outfit"/>
              </a:defRPr>
            </a:lvl6pPr>
            <a:lvl7pPr lvl="6" rtl="0">
              <a:spcBef>
                <a:spcPts val="0"/>
              </a:spcBef>
              <a:spcAft>
                <a:spcPts val="0"/>
              </a:spcAft>
              <a:buSzPts val="2600"/>
              <a:buFont typeface="Outfit"/>
              <a:buNone/>
              <a:defRPr b="1" sz="2600">
                <a:latin typeface="Outfit"/>
                <a:ea typeface="Outfit"/>
                <a:cs typeface="Outfit"/>
                <a:sym typeface="Outfit"/>
              </a:defRPr>
            </a:lvl7pPr>
            <a:lvl8pPr lvl="7" rtl="0">
              <a:spcBef>
                <a:spcPts val="0"/>
              </a:spcBef>
              <a:spcAft>
                <a:spcPts val="0"/>
              </a:spcAft>
              <a:buSzPts val="2600"/>
              <a:buFont typeface="Outfit"/>
              <a:buNone/>
              <a:defRPr b="1" sz="2600">
                <a:latin typeface="Outfit"/>
                <a:ea typeface="Outfit"/>
                <a:cs typeface="Outfit"/>
                <a:sym typeface="Outfit"/>
              </a:defRPr>
            </a:lvl8pPr>
            <a:lvl9pPr lvl="8" rtl="0">
              <a:spcBef>
                <a:spcPts val="0"/>
              </a:spcBef>
              <a:spcAft>
                <a:spcPts val="0"/>
              </a:spcAft>
              <a:buSzPts val="2600"/>
              <a:buFont typeface="Outfit"/>
              <a:buNone/>
              <a:defRPr b="1" sz="2600">
                <a:latin typeface="Outfit"/>
                <a:ea typeface="Outfit"/>
                <a:cs typeface="Outfit"/>
                <a:sym typeface="Outfit"/>
              </a:defRPr>
            </a:lvl9pPr>
          </a:lstStyle>
          <a:p/>
        </p:txBody>
      </p:sp>
      <p:sp>
        <p:nvSpPr>
          <p:cNvPr id="577" name="Google Shape;57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000000"/>
                </a:solidFill>
                <a:latin typeface="Outfit"/>
                <a:ea typeface="Outfit"/>
                <a:cs typeface="Outfit"/>
                <a:sym typeface="Outfit"/>
              </a:defRPr>
            </a:lvl1pPr>
            <a:lvl2pPr lvl="1" rtl="0">
              <a:buNone/>
              <a:defRPr>
                <a:solidFill>
                  <a:srgbClr val="000000"/>
                </a:solidFill>
                <a:latin typeface="Outfit"/>
                <a:ea typeface="Outfit"/>
                <a:cs typeface="Outfit"/>
                <a:sym typeface="Outfit"/>
              </a:defRPr>
            </a:lvl2pPr>
            <a:lvl3pPr lvl="2" rtl="0">
              <a:buNone/>
              <a:defRPr>
                <a:solidFill>
                  <a:srgbClr val="000000"/>
                </a:solidFill>
                <a:latin typeface="Outfit"/>
                <a:ea typeface="Outfit"/>
                <a:cs typeface="Outfit"/>
                <a:sym typeface="Outfit"/>
              </a:defRPr>
            </a:lvl3pPr>
            <a:lvl4pPr lvl="3" rtl="0">
              <a:buNone/>
              <a:defRPr>
                <a:solidFill>
                  <a:srgbClr val="000000"/>
                </a:solidFill>
                <a:latin typeface="Outfit"/>
                <a:ea typeface="Outfit"/>
                <a:cs typeface="Outfit"/>
                <a:sym typeface="Outfit"/>
              </a:defRPr>
            </a:lvl4pPr>
            <a:lvl5pPr lvl="4" rtl="0">
              <a:buNone/>
              <a:defRPr>
                <a:solidFill>
                  <a:srgbClr val="000000"/>
                </a:solidFill>
                <a:latin typeface="Outfit"/>
                <a:ea typeface="Outfit"/>
                <a:cs typeface="Outfit"/>
                <a:sym typeface="Outfit"/>
              </a:defRPr>
            </a:lvl5pPr>
            <a:lvl6pPr lvl="5" rtl="0">
              <a:buNone/>
              <a:defRPr>
                <a:solidFill>
                  <a:srgbClr val="000000"/>
                </a:solidFill>
                <a:latin typeface="Outfit"/>
                <a:ea typeface="Outfit"/>
                <a:cs typeface="Outfit"/>
                <a:sym typeface="Outfit"/>
              </a:defRPr>
            </a:lvl6pPr>
            <a:lvl7pPr lvl="6" rtl="0">
              <a:buNone/>
              <a:defRPr>
                <a:solidFill>
                  <a:srgbClr val="000000"/>
                </a:solidFill>
                <a:latin typeface="Outfit"/>
                <a:ea typeface="Outfit"/>
                <a:cs typeface="Outfit"/>
                <a:sym typeface="Outfit"/>
              </a:defRPr>
            </a:lvl7pPr>
            <a:lvl8pPr lvl="7" rtl="0">
              <a:buNone/>
              <a:defRPr>
                <a:solidFill>
                  <a:srgbClr val="000000"/>
                </a:solidFill>
                <a:latin typeface="Outfit"/>
                <a:ea typeface="Outfit"/>
                <a:cs typeface="Outfit"/>
                <a:sym typeface="Outfit"/>
              </a:defRPr>
            </a:lvl8pPr>
            <a:lvl9pPr lvl="8" rtl="0">
              <a:buNone/>
              <a:defRPr>
                <a:solidFill>
                  <a:srgbClr val="0000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_2">
    <p:spTree>
      <p:nvGrpSpPr>
        <p:cNvPr id="578" name="Shape 578"/>
        <p:cNvGrpSpPr/>
        <p:nvPr/>
      </p:nvGrpSpPr>
      <p:grpSpPr>
        <a:xfrm>
          <a:off x="0" y="0"/>
          <a:ext cx="0" cy="0"/>
          <a:chOff x="0" y="0"/>
          <a:chExt cx="0" cy="0"/>
        </a:xfrm>
      </p:grpSpPr>
      <p:sp>
        <p:nvSpPr>
          <p:cNvPr id="579" name="Google Shape;579;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0" name="Google Shape;580;p97"/>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81" name="Shape 581"/>
        <p:cNvGrpSpPr/>
        <p:nvPr/>
      </p:nvGrpSpPr>
      <p:grpSpPr>
        <a:xfrm>
          <a:off x="0" y="0"/>
          <a:ext cx="0" cy="0"/>
          <a:chOff x="0" y="0"/>
          <a:chExt cx="0" cy="0"/>
        </a:xfrm>
      </p:grpSpPr>
      <p:sp>
        <p:nvSpPr>
          <p:cNvPr id="582" name="Google Shape;582;p9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slideLayout" Target="../slideLayouts/slideLayout44.xml"/><Relationship Id="rId31" Type="http://schemas.openxmlformats.org/officeDocument/2006/relationships/slideLayout" Target="../slideLayouts/slideLayout45.xml"/><Relationship Id="rId32" Type="http://schemas.openxmlformats.org/officeDocument/2006/relationships/slideLayout" Target="../slideLayouts/slideLayout46.xml"/><Relationship Id="rId33" Type="http://schemas.openxmlformats.org/officeDocument/2006/relationships/slideLayout" Target="../slideLayouts/slideLayout47.xml"/><Relationship Id="rId34" Type="http://schemas.openxmlformats.org/officeDocument/2006/relationships/slideLayout" Target="../slideLayouts/slideLayout48.xml"/><Relationship Id="rId35" Type="http://schemas.openxmlformats.org/officeDocument/2006/relationships/slideLayout" Target="../slideLayouts/slideLayout49.xml"/><Relationship Id="rId3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slideLayout" Target="../slideLayouts/slideLayout63.xml"/><Relationship Id="rId15" Type="http://schemas.openxmlformats.org/officeDocument/2006/relationships/slideLayout" Target="../slideLayouts/slideLayout64.xml"/><Relationship Id="rId16" Type="http://schemas.openxmlformats.org/officeDocument/2006/relationships/slideLayout" Target="../slideLayouts/slideLayout65.xml"/><Relationship Id="rId17" Type="http://schemas.openxmlformats.org/officeDocument/2006/relationships/slideLayout" Target="../slideLayouts/slideLayout66.xml"/><Relationship Id="rId18" Type="http://schemas.openxmlformats.org/officeDocument/2006/relationships/slideLayout" Target="../slideLayouts/slideLayout67.xml"/><Relationship Id="rId19" Type="http://schemas.openxmlformats.org/officeDocument/2006/relationships/slideLayout" Target="../slideLayouts/slideLayout68.xml"/><Relationship Id="rId20" Type="http://schemas.openxmlformats.org/officeDocument/2006/relationships/slideLayout" Target="../slideLayouts/slideLayout69.xml"/><Relationship Id="rId21" Type="http://schemas.openxmlformats.org/officeDocument/2006/relationships/slideLayout" Target="../slideLayouts/slideLayout70.xml"/><Relationship Id="rId22" Type="http://schemas.openxmlformats.org/officeDocument/2006/relationships/slideLayout" Target="../slideLayouts/slideLayout71.xml"/><Relationship Id="rId23" Type="http://schemas.openxmlformats.org/officeDocument/2006/relationships/slideLayout" Target="../slideLayouts/slideLayout72.xml"/><Relationship Id="rId24" Type="http://schemas.openxmlformats.org/officeDocument/2006/relationships/slideLayout" Target="../slideLayouts/slideLayout73.xml"/><Relationship Id="rId25" Type="http://schemas.openxmlformats.org/officeDocument/2006/relationships/slideLayout" Target="../slideLayouts/slideLayout74.xml"/><Relationship Id="rId26" Type="http://schemas.openxmlformats.org/officeDocument/2006/relationships/slideLayout" Target="../slideLayouts/slideLayout75.xml"/><Relationship Id="rId27" Type="http://schemas.openxmlformats.org/officeDocument/2006/relationships/slideLayout" Target="../slideLayouts/slideLayout76.xml"/><Relationship Id="rId28" Type="http://schemas.openxmlformats.org/officeDocument/2006/relationships/slideLayout" Target="../slideLayouts/slideLayout77.xml"/><Relationship Id="rId29" Type="http://schemas.openxmlformats.org/officeDocument/2006/relationships/slideLayout" Target="../slideLayouts/slideLayout78.xml"/><Relationship Id="rId30" Type="http://schemas.openxmlformats.org/officeDocument/2006/relationships/slideLayout" Target="../slideLayouts/slideLayout79.xml"/><Relationship Id="rId31" Type="http://schemas.openxmlformats.org/officeDocument/2006/relationships/slideLayout" Target="../slideLayouts/slideLayout80.xml"/><Relationship Id="rId32" Type="http://schemas.openxmlformats.org/officeDocument/2006/relationships/slideLayout" Target="../slideLayouts/slideLayout81.xml"/><Relationship Id="rId33" Type="http://schemas.openxmlformats.org/officeDocument/2006/relationships/slideLayout" Target="../slideLayouts/slideLayout82.xml"/><Relationship Id="rId34" Type="http://schemas.openxmlformats.org/officeDocument/2006/relationships/slideLayout" Target="../slideLayouts/slideLayout83.xml"/><Relationship Id="rId35" Type="http://schemas.openxmlformats.org/officeDocument/2006/relationships/slideLayout" Target="../slideLayouts/slideLayout84.xml"/><Relationship Id="rId36" Type="http://schemas.openxmlformats.org/officeDocument/2006/relationships/slideLayout" Target="../slideLayouts/slideLayout85.xml"/><Relationship Id="rId37" Type="http://schemas.openxmlformats.org/officeDocument/2006/relationships/slideLayout" Target="../slideLayouts/slideLayout86.xml"/><Relationship Id="rId38" Type="http://schemas.openxmlformats.org/officeDocument/2006/relationships/slideLayout" Target="../slideLayouts/slideLayout87.xml"/><Relationship Id="rId39" Type="http://schemas.openxmlformats.org/officeDocument/2006/relationships/slideLayout" Target="../slideLayouts/slideLayout88.xml"/><Relationship Id="rId40"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6" name="Shape 4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8" name="Shape 558"/>
        <p:cNvGrpSpPr/>
        <p:nvPr/>
      </p:nvGrpSpPr>
      <p:grpSpPr>
        <a:xfrm>
          <a:off x="0" y="0"/>
          <a:ext cx="0" cy="0"/>
          <a:chOff x="0" y="0"/>
          <a:chExt cx="0" cy="0"/>
        </a:xfrm>
      </p:grpSpPr>
      <p:sp>
        <p:nvSpPr>
          <p:cNvPr id="559" name="Google Shape;559;p9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GB"/>
              <a:t>‹#›</a:t>
            </a:fld>
            <a:endParaRPr/>
          </a:p>
        </p:txBody>
      </p:sp>
      <p:sp>
        <p:nvSpPr>
          <p:cNvPr id="560" name="Google Shape;560;p92"/>
          <p:cNvSpPr txBox="1"/>
          <p:nvPr/>
        </p:nvSpPr>
        <p:spPr>
          <a:xfrm>
            <a:off x="6717000" y="4947300"/>
            <a:ext cx="2073300" cy="196200"/>
          </a:xfrm>
          <a:prstGeom prst="rect">
            <a:avLst/>
          </a:prstGeom>
          <a:noFill/>
          <a:ln>
            <a:noFill/>
          </a:ln>
        </p:spPr>
        <p:txBody>
          <a:bodyPr anchorCtr="0" anchor="ctr" bIns="68575" lIns="68575" spcFirstLastPara="1" rIns="68575" wrap="square" tIns="68575">
            <a:noAutofit/>
          </a:bodyPr>
          <a:lstStyle/>
          <a:p>
            <a:pPr indent="0" lvl="0" marL="0" rtl="0" algn="r">
              <a:lnSpc>
                <a:spcPct val="50000"/>
              </a:lnSpc>
              <a:spcBef>
                <a:spcPts val="0"/>
              </a:spcBef>
              <a:spcAft>
                <a:spcPts val="0"/>
              </a:spcAft>
              <a:buNone/>
            </a:pPr>
            <a:r>
              <a:rPr b="1" lang="en-GB" sz="600">
                <a:solidFill>
                  <a:srgbClr val="434343"/>
                </a:solidFill>
                <a:latin typeface="Proxima Nova"/>
                <a:ea typeface="Proxima Nova"/>
                <a:cs typeface="Proxima Nova"/>
                <a:sym typeface="Proxima Nova"/>
              </a:rPr>
              <a:t>Content of this deck is licensed under CC BY-SA 4.0</a:t>
            </a:r>
            <a:endParaRPr b="1" sz="600">
              <a:solidFill>
                <a:srgbClr val="434343"/>
              </a:solidFill>
              <a:latin typeface="Proxima Nova"/>
              <a:ea typeface="Proxima Nova"/>
              <a:cs typeface="Proxima Nova"/>
              <a:sym typeface="Proxima Nova"/>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10.xml"/><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4.png"/><Relationship Id="rId11" Type="http://schemas.openxmlformats.org/officeDocument/2006/relationships/image" Target="../media/image29.png"/><Relationship Id="rId12" Type="http://schemas.openxmlformats.org/officeDocument/2006/relationships/image" Target="../media/image23.png"/><Relationship Id="rId1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40.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1.png"/><Relationship Id="rId9" Type="http://schemas.openxmlformats.org/officeDocument/2006/relationships/image" Target="../media/image25.png"/><Relationship Id="rId10" Type="http://schemas.openxmlformats.org/officeDocument/2006/relationships/image" Target="../media/image34.png"/><Relationship Id="rId11" Type="http://schemas.openxmlformats.org/officeDocument/2006/relationships/image" Target="../media/image39.png"/><Relationship Id="rId1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99"/>
          <p:cNvSpPr txBox="1"/>
          <p:nvPr/>
        </p:nvSpPr>
        <p:spPr>
          <a:xfrm>
            <a:off x="304800" y="4151875"/>
            <a:ext cx="8359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lt1"/>
                </a:solidFill>
                <a:highlight>
                  <a:srgbClr val="004658"/>
                </a:highlight>
                <a:latin typeface="Outfit"/>
                <a:ea typeface="Outfit"/>
                <a:cs typeface="Outfit"/>
                <a:sym typeface="Outfit"/>
              </a:rPr>
              <a:t>Daftar - Apa, Mengapa &amp; Bagaimana?</a:t>
            </a:r>
            <a:r>
              <a:rPr b="1" lang="en-GB" sz="2900">
                <a:solidFill>
                  <a:schemeClr val="lt1"/>
                </a:solidFill>
                <a:highlight>
                  <a:srgbClr val="004658"/>
                </a:highlight>
                <a:latin typeface="Outfit"/>
                <a:ea typeface="Outfit"/>
                <a:cs typeface="Outfit"/>
                <a:sym typeface="Outfit"/>
              </a:rPr>
              <a:t/>
            </a:r>
            <a:endParaRPr b="1" sz="2900">
              <a:solidFill>
                <a:schemeClr val="lt1"/>
              </a:solidFill>
              <a:highlight>
                <a:srgbClr val="004658"/>
              </a:highlight>
              <a:latin typeface="Outfit"/>
              <a:ea typeface="Outfit"/>
              <a:cs typeface="Outfit"/>
              <a:sym typeface="Outfi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8" name="Shape 738"/>
        <p:cNvGrpSpPr/>
        <p:nvPr/>
      </p:nvGrpSpPr>
      <p:grpSpPr>
        <a:xfrm>
          <a:off x="0" y="0"/>
          <a:ext cx="0" cy="0"/>
          <a:chOff x="0" y="0"/>
          <a:chExt cx="0" cy="0"/>
        </a:xfrm>
      </p:grpSpPr>
      <p:sp>
        <p:nvSpPr>
          <p:cNvPr id="739" name="Google Shape;739;p108"/>
          <p:cNvSpPr/>
          <p:nvPr/>
        </p:nvSpPr>
        <p:spPr>
          <a:xfrm>
            <a:off x="0" y="0"/>
            <a:ext cx="9144000" cy="3095700"/>
          </a:xfrm>
          <a:prstGeom prst="rect">
            <a:avLst/>
          </a:prstGeom>
          <a:solidFill>
            <a:srgbClr val="12121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Poppins"/>
              <a:buNone/>
            </a:pPr>
            <a:r>
              <a:t/>
            </a:r>
            <a:endParaRPr b="1" i="0" sz="1200" u="none" cap="none" strike="noStrike">
              <a:solidFill>
                <a:srgbClr val="FFFFFF"/>
              </a:solidFill>
              <a:latin typeface="Poppins"/>
              <a:ea typeface="Poppins"/>
              <a:cs typeface="Poppins"/>
              <a:sym typeface="Poppins"/>
            </a:endParaRPr>
          </a:p>
        </p:txBody>
      </p:sp>
      <p:pic>
        <p:nvPicPr>
          <p:cNvPr id="740" name="Google Shape;740;p108"/>
          <p:cNvPicPr preferRelativeResize="0"/>
          <p:nvPr/>
        </p:nvPicPr>
        <p:blipFill rotWithShape="1">
          <a:blip r:embed="rId3">
            <a:alphaModFix/>
          </a:blip>
          <a:srcRect b="21400" l="0" r="0" t="21394"/>
          <a:stretch/>
        </p:blipFill>
        <p:spPr>
          <a:xfrm>
            <a:off x="0" y="0"/>
            <a:ext cx="9144003" cy="3095663"/>
          </a:xfrm>
          <a:prstGeom prst="rect">
            <a:avLst/>
          </a:prstGeom>
          <a:noFill/>
          <a:ln>
            <a:noFill/>
          </a:ln>
        </p:spPr>
      </p:pic>
      <p:sp>
        <p:nvSpPr>
          <p:cNvPr id="741" name="Google Shape;741;p108"/>
          <p:cNvSpPr txBox="1"/>
          <p:nvPr/>
        </p:nvSpPr>
        <p:spPr>
          <a:xfrm>
            <a:off x="827400" y="3344675"/>
            <a:ext cx="7346700" cy="986700"/>
          </a:xfrm>
          <a:prstGeom prst="rect">
            <a:avLst/>
          </a:prstGeom>
          <a:noFill/>
          <a:ln>
            <a:noFill/>
          </a:ln>
        </p:spPr>
        <p:txBody>
          <a:bodyPr anchorCtr="0" anchor="ctr" bIns="19050" lIns="19050" spcFirstLastPara="1" rIns="19050" wrap="square" tIns="19050">
            <a:spAutoFit/>
          </a:bodyPr>
          <a:lstStyle/>
          <a:p>
            <a:pPr indent="0" lvl="0" marL="0" marR="0" rtl="0" algn="ctr">
              <a:lnSpc>
                <a:spcPct val="110000"/>
              </a:lnSpc>
              <a:spcBef>
                <a:spcPts val="0"/>
              </a:spcBef>
              <a:spcAft>
                <a:spcPts val="0"/>
              </a:spcAft>
              <a:buClr>
                <a:srgbClr val="FFFFFF"/>
              </a:buClr>
              <a:buSzPts val="3000"/>
              <a:buFont typeface="Poppins SemiBold"/>
              <a:buNone/>
            </a:pPr>
            <a:r>
              <a:rPr b="1" lang="en-GB" sz="2400">
                <a:solidFill>
                  <a:srgbClr val="FFFFFF"/>
                </a:solidFill>
                <a:latin typeface="Outfit"/>
                <a:ea typeface="Outfit"/>
                <a:cs typeface="Outfit"/>
                <a:sym typeface="Outfit"/>
              </a:rPr>
              <a:t>Terima kasih!</a:t>
            </a:r>
            <a:endParaRPr b="1" sz="2400">
              <a:solidFill>
                <a:srgbClr val="FFFFFF"/>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a:p>
            <a:pPr indent="0" lvl="0" marL="0" marR="0" rtl="0" algn="ctr">
              <a:lnSpc>
                <a:spcPct val="110000"/>
              </a:lnSpc>
              <a:spcBef>
                <a:spcPts val="0"/>
              </a:spcBef>
              <a:spcAft>
                <a:spcPts val="0"/>
              </a:spcAft>
              <a:buClr>
                <a:srgbClr val="FFFFFF"/>
              </a:buClr>
              <a:buSzPts val="3000"/>
              <a:buFont typeface="Poppins SemiBold"/>
              <a:buNone/>
            </a:pPr>
            <a:r>
              <a:t/>
            </a:r>
            <a:endParaRPr sz="1100">
              <a:solidFill>
                <a:srgbClr val="EEFFDD"/>
              </a:solidFill>
              <a:latin typeface="Outfit"/>
              <a:ea typeface="Outfit"/>
              <a:cs typeface="Outfit"/>
              <a:sym typeface="Outfit"/>
            </a:endParaRPr>
          </a:p>
        </p:txBody>
      </p:sp>
      <p:sp>
        <p:nvSpPr>
          <p:cNvPr id="742" name="Google Shape;742;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43" name="Google Shape;743;p108"/>
          <p:cNvSpPr txBox="1"/>
          <p:nvPr/>
        </p:nvSpPr>
        <p:spPr>
          <a:xfrm>
            <a:off x="5006250" y="4244450"/>
            <a:ext cx="2585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Outfit"/>
                <a:ea typeface="Outfit"/>
                <a:cs typeface="Outfit"/>
                <a:sym typeface="Outfit"/>
              </a:rPr>
              <a:t>Pusat Infrastruktur Awam Digital</a:t>
            </a:r>
            <a:r>
              <a:rPr b="1" lang="en-GB">
                <a:solidFill>
                  <a:schemeClr val="lt1"/>
                </a:solidFill>
                <a:latin typeface="Outfit"/>
                <a:ea typeface="Outfit"/>
                <a:cs typeface="Outfit"/>
                <a:sym typeface="Outfit"/>
              </a:rPr>
              <a:t/>
            </a:r>
            <a:r>
              <a:rPr b="1" i="0" lang="en-GB" sz="1400" u="none" cap="none" strike="noStrike">
                <a:solidFill>
                  <a:schemeClr val="lt1"/>
                </a:solidFill>
                <a:latin typeface="Outfit"/>
                <a:ea typeface="Outfit"/>
                <a:cs typeface="Outfit"/>
                <a:sym typeface="Outfit"/>
              </a:rPr>
              <a:t/>
            </a:r>
            <a:br>
              <a:rPr b="1" i="0" lang="en-GB" sz="1400" u="none" cap="none" strike="noStrike">
                <a:solidFill>
                  <a:schemeClr val="lt1"/>
                </a:solidFill>
                <a:latin typeface="Outfit"/>
                <a:ea typeface="Outfit"/>
                <a:cs typeface="Outfit"/>
                <a:sym typeface="Outfit"/>
              </a:rPr>
            </a:br>
            <a:r>
              <a:rPr b="1" i="0" lang="en-GB" sz="1400" u="none" cap="none" strike="noStrike">
                <a:solidFill>
                  <a:schemeClr val="lt1"/>
                </a:solidFill>
                <a:latin typeface="Outfit"/>
                <a:ea typeface="Outfit"/>
                <a:cs typeface="Outfit"/>
                <a:sym typeface="Outfit"/>
              </a:rPr>
              <a:t/>
            </a:r>
            <a:endParaRPr b="1" i="0" sz="1400" u="none" cap="none" strike="noStrike">
              <a:solidFill>
                <a:schemeClr val="lt1"/>
              </a:solidFill>
              <a:latin typeface="Outfit"/>
              <a:ea typeface="Outfit"/>
              <a:cs typeface="Outfit"/>
              <a:sym typeface="Outfit"/>
            </a:endParaRPr>
          </a:p>
        </p:txBody>
      </p:sp>
      <p:pic>
        <p:nvPicPr>
          <p:cNvPr id="744" name="Google Shape;744;p108"/>
          <p:cNvPicPr preferRelativeResize="0"/>
          <p:nvPr/>
        </p:nvPicPr>
        <p:blipFill rotWithShape="1">
          <a:blip r:embed="rId4">
            <a:alphaModFix/>
          </a:blip>
          <a:srcRect b="28543" l="0" r="0" t="29256"/>
          <a:stretch/>
        </p:blipFill>
        <p:spPr>
          <a:xfrm>
            <a:off x="2788425" y="4244451"/>
            <a:ext cx="1458831" cy="615600"/>
          </a:xfrm>
          <a:prstGeom prst="rect">
            <a:avLst/>
          </a:prstGeom>
          <a:noFill/>
          <a:ln>
            <a:noFill/>
          </a:ln>
        </p:spPr>
      </p:pic>
      <p:pic>
        <p:nvPicPr>
          <p:cNvPr id="745" name="Google Shape;745;p108"/>
          <p:cNvPicPr preferRelativeResize="0"/>
          <p:nvPr/>
        </p:nvPicPr>
        <p:blipFill>
          <a:blip r:embed="rId5">
            <a:alphaModFix/>
          </a:blip>
          <a:stretch>
            <a:fillRect/>
          </a:stretch>
        </p:blipFill>
        <p:spPr>
          <a:xfrm>
            <a:off x="4430100" y="4245950"/>
            <a:ext cx="557400" cy="612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00"/>
          <p:cNvPicPr preferRelativeResize="0"/>
          <p:nvPr/>
        </p:nvPicPr>
        <p:blipFill rotWithShape="1">
          <a:blip r:embed="rId3">
            <a:alphaModFix/>
          </a:blip>
          <a:srcRect b="0" l="0" r="0" t="0"/>
          <a:stretch/>
        </p:blipFill>
        <p:spPr>
          <a:xfrm>
            <a:off x="-71562" y="-10856"/>
            <a:ext cx="9268125" cy="5161669"/>
          </a:xfrm>
          <a:prstGeom prst="rect">
            <a:avLst/>
          </a:prstGeom>
          <a:noFill/>
          <a:ln>
            <a:noFill/>
          </a:ln>
        </p:spPr>
      </p:pic>
      <p:sp>
        <p:nvSpPr>
          <p:cNvPr id="593" name="Google Shape;593;p100"/>
          <p:cNvSpPr/>
          <p:nvPr/>
        </p:nvSpPr>
        <p:spPr>
          <a:xfrm>
            <a:off x="3112284"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4" name="Google Shape;594;p100"/>
          <p:cNvSpPr/>
          <p:nvPr/>
        </p:nvSpPr>
        <p:spPr>
          <a:xfrm>
            <a:off x="131340"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5" name="Google Shape;595;p100"/>
          <p:cNvSpPr/>
          <p:nvPr/>
        </p:nvSpPr>
        <p:spPr>
          <a:xfrm>
            <a:off x="6102372" y="967210"/>
            <a:ext cx="2915100" cy="1482900"/>
          </a:xfrm>
          <a:prstGeom prst="roundRect">
            <a:avLst>
              <a:gd fmla="val 6769" name="adj"/>
            </a:avLst>
          </a:prstGeom>
          <a:solidFill>
            <a:schemeClr val="lt1"/>
          </a:solidFill>
          <a:ln cap="flat" cmpd="sng" w="9525">
            <a:solidFill>
              <a:srgbClr val="EAFA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100"/>
          <p:cNvSpPr/>
          <p:nvPr/>
        </p:nvSpPr>
        <p:spPr>
          <a:xfrm>
            <a:off x="176577" y="218625"/>
            <a:ext cx="8894400" cy="461700"/>
          </a:xfrm>
          <a:prstGeom prst="rect">
            <a:avLst/>
          </a:prstGeom>
          <a:noFill/>
          <a:ln>
            <a:noFill/>
          </a:ln>
        </p:spPr>
        <p:txBody>
          <a:bodyPr anchorCtr="0" anchor="t" bIns="45700" lIns="91425" spcFirstLastPara="1" rIns="91425" wrap="square" tIns="45700">
            <a:noAutofit/>
          </a:bodyPr>
          <a:lstStyle/>
          <a:p>
            <a:pPr indent="1270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212121"/>
                </a:solidFill>
                <a:latin typeface="Outfit"/>
                <a:ea typeface="Outfit"/>
                <a:cs typeface="Outfit"/>
                <a:sym typeface="Outfit"/>
              </a:rPr>
              <a:t>3 tiang ekonomi digital untuk pembangunan inklusif</a:t>
            </a:r>
            <a:endParaRPr b="1">
              <a:latin typeface="Outfit"/>
              <a:ea typeface="Outfit"/>
              <a:cs typeface="Outfit"/>
              <a:sym typeface="Outfit"/>
            </a:endParaRPr>
          </a:p>
        </p:txBody>
      </p:sp>
      <p:grpSp>
        <p:nvGrpSpPr>
          <p:cNvPr id="597" name="Google Shape;597;p100"/>
          <p:cNvGrpSpPr/>
          <p:nvPr/>
        </p:nvGrpSpPr>
        <p:grpSpPr>
          <a:xfrm>
            <a:off x="176569" y="989014"/>
            <a:ext cx="5743364" cy="1287911"/>
            <a:chOff x="176569" y="934693"/>
            <a:chExt cx="5743364" cy="1287911"/>
          </a:xfrm>
        </p:grpSpPr>
        <p:sp>
          <p:nvSpPr>
            <p:cNvPr id="598" name="Google Shape;598;p100"/>
            <p:cNvSpPr txBox="1"/>
            <p:nvPr/>
          </p:nvSpPr>
          <p:spPr>
            <a:xfrm>
              <a:off x="181477" y="980198"/>
              <a:ext cx="2571600" cy="57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IDENTITIES </a:t>
              </a:r>
              <a:br>
                <a:rPr b="1"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Who I Am</a:t>
              </a:r>
              <a:r>
                <a:rPr i="0" lang="en-GB" sz="1600" u="none" cap="none" strike="noStrike">
                  <a:solidFill>
                    <a:srgbClr val="212121"/>
                  </a:solidFill>
                  <a:latin typeface="Outfit"/>
                  <a:ea typeface="Outfit"/>
                  <a:cs typeface="Outfit"/>
                  <a:sym typeface="Outfit"/>
                </a:rPr>
                <a:t> </a:t>
              </a:r>
              <a:endParaRPr i="0" sz="1600" u="none" cap="none" strike="noStrike">
                <a:solidFill>
                  <a:srgbClr val="212121"/>
                </a:solidFill>
                <a:latin typeface="Outfit"/>
                <a:ea typeface="Outfit"/>
                <a:cs typeface="Outfit"/>
                <a:sym typeface="Outfit"/>
              </a:endParaRPr>
            </a:p>
          </p:txBody>
        </p:sp>
        <p:sp>
          <p:nvSpPr>
            <p:cNvPr id="599" name="Google Shape;599;p100"/>
            <p:cNvSpPr txBox="1"/>
            <p:nvPr/>
          </p:nvSpPr>
          <p:spPr>
            <a:xfrm>
              <a:off x="3164433" y="934693"/>
              <a:ext cx="2717400" cy="60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ASSETS </a:t>
              </a:r>
              <a:br>
                <a:rPr i="0" lang="en-GB" sz="1600" u="none" cap="none" strike="noStrike">
                  <a:solidFill>
                    <a:srgbClr val="212121"/>
                  </a:solidFill>
                  <a:latin typeface="Outfit"/>
                  <a:ea typeface="Outfit"/>
                  <a:cs typeface="Outfit"/>
                  <a:sym typeface="Outfit"/>
                </a:rPr>
              </a:br>
              <a:r>
                <a:rPr i="1" lang="en-GB" sz="1600" u="none" cap="none" strike="noStrike">
                  <a:solidFill>
                    <a:srgbClr val="212121"/>
                  </a:solidFill>
                  <a:latin typeface="Outfit"/>
                  <a:ea typeface="Outfit"/>
                  <a:cs typeface="Outfit"/>
                  <a:sym typeface="Outfit"/>
                </a:rPr>
                <a:t>What I Have</a:t>
              </a:r>
              <a:endParaRPr i="0" sz="1600" u="none" cap="none" strike="noStrike">
                <a:solidFill>
                  <a:srgbClr val="212121"/>
                </a:solidFill>
                <a:latin typeface="Outfit"/>
                <a:ea typeface="Outfit"/>
                <a:cs typeface="Outfit"/>
                <a:sym typeface="Outfit"/>
              </a:endParaRPr>
            </a:p>
          </p:txBody>
        </p:sp>
        <p:sp>
          <p:nvSpPr>
            <p:cNvPr id="600" name="Google Shape;600;p100"/>
            <p:cNvSpPr txBox="1"/>
            <p:nvPr/>
          </p:nvSpPr>
          <p:spPr>
            <a:xfrm>
              <a:off x="316443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Digital money, tokens, assets</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Digitally verifiable (physical) assets,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Data and credentials</a:t>
              </a:r>
              <a:endParaRPr>
                <a:latin typeface="Outfit"/>
                <a:ea typeface="Outfit"/>
                <a:cs typeface="Outfit"/>
                <a:sym typeface="Outfit"/>
              </a:endParaRPr>
            </a:p>
          </p:txBody>
        </p:sp>
        <p:sp>
          <p:nvSpPr>
            <p:cNvPr id="601" name="Google Shape;601;p100"/>
            <p:cNvSpPr txBox="1"/>
            <p:nvPr/>
          </p:nvSpPr>
          <p:spPr>
            <a:xfrm>
              <a:off x="176569" y="1622304"/>
              <a:ext cx="27555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Foundational and Functional IDs, </a:t>
              </a:r>
              <a:br>
                <a:rPr i="0" lang="en-GB" sz="1100" u="none" cap="none" strike="noStrike">
                  <a:solidFill>
                    <a:srgbClr val="212121"/>
                  </a:solidFill>
                  <a:latin typeface="Outfit"/>
                  <a:ea typeface="Outfit"/>
                  <a:cs typeface="Outfit"/>
                  <a:sym typeface="Outfit"/>
                </a:rPr>
              </a:br>
              <a:r>
                <a:rPr i="0" lang="en-GB" sz="1100" u="none" cap="none" strike="noStrike">
                  <a:solidFill>
                    <a:srgbClr val="212121"/>
                  </a:solidFill>
                  <a:latin typeface="Outfit"/>
                  <a:ea typeface="Outfit"/>
                  <a:cs typeface="Outfit"/>
                  <a:sym typeface="Outfit"/>
                </a:rPr>
                <a:t>Digital / self-sovereign IDs</a:t>
              </a:r>
              <a:endParaRPr>
                <a:latin typeface="Outfit"/>
                <a:ea typeface="Outfit"/>
                <a:cs typeface="Outfit"/>
                <a:sym typeface="Outfit"/>
              </a:endParaRPr>
            </a:p>
          </p:txBody>
        </p:sp>
      </p:grpSp>
      <p:pic>
        <p:nvPicPr>
          <p:cNvPr id="602" name="Google Shape;602;p100"/>
          <p:cNvPicPr preferRelativeResize="0"/>
          <p:nvPr/>
        </p:nvPicPr>
        <p:blipFill rotWithShape="1">
          <a:blip r:embed="rId4">
            <a:alphaModFix/>
          </a:blip>
          <a:srcRect b="0" l="0" r="0" t="0"/>
          <a:stretch/>
        </p:blipFill>
        <p:spPr>
          <a:xfrm>
            <a:off x="1577788" y="2313953"/>
            <a:ext cx="5988422" cy="2832538"/>
          </a:xfrm>
          <a:prstGeom prst="rect">
            <a:avLst/>
          </a:prstGeom>
          <a:noFill/>
          <a:ln>
            <a:noFill/>
          </a:ln>
        </p:spPr>
      </p:pic>
      <p:sp>
        <p:nvSpPr>
          <p:cNvPr id="603" name="Google Shape;603;p100"/>
          <p:cNvSpPr txBox="1"/>
          <p:nvPr/>
        </p:nvSpPr>
        <p:spPr>
          <a:xfrm>
            <a:off x="186228" y="4804503"/>
            <a:ext cx="7188000" cy="3468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757"/>
              <a:buFont typeface="Proxima Nova"/>
              <a:buNone/>
            </a:pPr>
            <a:r>
              <a:rPr b="0" i="0" lang="en-GB" sz="600" u="none" cap="none" strike="noStrike">
                <a:solidFill>
                  <a:srgbClr val="000000"/>
                </a:solidFill>
                <a:latin typeface="Arial"/>
                <a:ea typeface="Arial"/>
                <a:cs typeface="Arial"/>
                <a:sym typeface="Arial"/>
              </a:rPr>
              <a:t>Kandungan dek ini dilisensikan di bawah CC BY-SA 4.0</a:t>
            </a:r>
            <a:endParaRPr/>
          </a:p>
        </p:txBody>
      </p:sp>
      <p:sp>
        <p:nvSpPr>
          <p:cNvPr id="604" name="Google Shape;604;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605" name="Google Shape;605;p100"/>
          <p:cNvGrpSpPr/>
          <p:nvPr/>
        </p:nvGrpSpPr>
        <p:grpSpPr>
          <a:xfrm>
            <a:off x="6145806" y="1036309"/>
            <a:ext cx="2767130" cy="1240616"/>
            <a:chOff x="3165153" y="981988"/>
            <a:chExt cx="2767130" cy="1240616"/>
          </a:xfrm>
        </p:grpSpPr>
        <p:sp>
          <p:nvSpPr>
            <p:cNvPr id="606" name="Google Shape;606;p100"/>
            <p:cNvSpPr txBox="1"/>
            <p:nvPr/>
          </p:nvSpPr>
          <p:spPr>
            <a:xfrm>
              <a:off x="3165153" y="981988"/>
              <a:ext cx="2717400" cy="5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212121"/>
                  </a:solidFill>
                  <a:latin typeface="Outfit"/>
                  <a:ea typeface="Outfit"/>
                  <a:cs typeface="Outfit"/>
                  <a:sym typeface="Outfit"/>
                </a:rPr>
                <a:t>DIGITAL TRANSACTIONS </a:t>
              </a:r>
              <a:br>
                <a:rPr i="0" lang="en-GB" sz="1600" u="none" cap="none" strike="noStrike">
                  <a:solidFill>
                    <a:srgbClr val="212121"/>
                  </a:solidFill>
                  <a:latin typeface="Outfit SemiBold"/>
                  <a:ea typeface="Outfit SemiBold"/>
                  <a:cs typeface="Outfit SemiBold"/>
                  <a:sym typeface="Outfit SemiBold"/>
                </a:rPr>
              </a:br>
              <a:r>
                <a:rPr i="1" lang="en-GB" sz="1600" u="none" cap="none" strike="noStrike">
                  <a:solidFill>
                    <a:srgbClr val="212121"/>
                  </a:solidFill>
                  <a:latin typeface="Outfit"/>
                  <a:ea typeface="Outfit"/>
                  <a:cs typeface="Outfit"/>
                  <a:sym typeface="Outfit"/>
                </a:rPr>
                <a:t>What I Do</a:t>
              </a:r>
              <a:endParaRPr b="1" i="0" sz="1700" u="none" cap="none" strike="noStrike">
                <a:solidFill>
                  <a:srgbClr val="212121"/>
                </a:solidFill>
                <a:latin typeface="Outfit"/>
                <a:ea typeface="Outfit"/>
                <a:cs typeface="Outfit"/>
                <a:sym typeface="Outfit"/>
              </a:endParaRPr>
            </a:p>
          </p:txBody>
        </p:sp>
        <p:sp>
          <p:nvSpPr>
            <p:cNvPr id="607" name="Google Shape;607;p100"/>
            <p:cNvSpPr txBox="1"/>
            <p:nvPr/>
          </p:nvSpPr>
          <p:spPr>
            <a:xfrm>
              <a:off x="3176783" y="1622304"/>
              <a:ext cx="27555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i="0" lang="en-GB" sz="1100" u="none" cap="none" strike="noStrike">
                  <a:solidFill>
                    <a:srgbClr val="212121"/>
                  </a:solidFill>
                  <a:latin typeface="Outfit"/>
                  <a:ea typeface="Outfit"/>
                  <a:cs typeface="Outfit"/>
                  <a:sym typeface="Outfit"/>
                </a:rPr>
                <a:t>Payment, trade/commerce, data/credential sharing, education/jobs, etc. via open interoperable networks</a:t>
              </a:r>
              <a:endParaRPr>
                <a:latin typeface="Outfit"/>
                <a:ea typeface="Outfit"/>
                <a:cs typeface="Outfit"/>
                <a:sym typeface="Outfi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01"/>
          <p:cNvPicPr preferRelativeResize="0"/>
          <p:nvPr/>
        </p:nvPicPr>
        <p:blipFill>
          <a:blip r:embed="rId3">
            <a:alphaModFix/>
          </a:blip>
          <a:stretch>
            <a:fillRect/>
          </a:stretch>
        </p:blipFill>
        <p:spPr>
          <a:xfrm>
            <a:off x="855607" y="1807502"/>
            <a:ext cx="586305" cy="586301"/>
          </a:xfrm>
          <a:prstGeom prst="rect">
            <a:avLst/>
          </a:prstGeom>
          <a:noFill/>
          <a:ln>
            <a:noFill/>
          </a:ln>
        </p:spPr>
      </p:pic>
      <p:sp>
        <p:nvSpPr>
          <p:cNvPr id="613" name="Google Shape;613;p101"/>
          <p:cNvSpPr txBox="1"/>
          <p:nvPr/>
        </p:nvSpPr>
        <p:spPr>
          <a:xfrm>
            <a:off x="468050" y="3564425"/>
            <a:ext cx="23058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solidFill>
                  <a:schemeClr val="dk1"/>
                </a:solidFill>
                <a:latin typeface="Outfit"/>
                <a:ea typeface="Outfit"/>
                <a:cs typeface="Outfit"/>
                <a:sym typeface="Outfit"/>
              </a:rPr>
              <a:t>(Badang kerajaan, Sekolah, Kolej, Hospital, Sektor Awam &amp; Swasta)</a:t>
            </a:r>
            <a:r>
              <a:rPr lang="en-GB" sz="900">
                <a:latin typeface="Outfit"/>
                <a:ea typeface="Outfit"/>
                <a:cs typeface="Outfit"/>
                <a:sym typeface="Outfit"/>
              </a:rPr>
              <a:t/>
            </a:r>
            <a:endParaRPr sz="900">
              <a:latin typeface="Outfit"/>
              <a:ea typeface="Outfit"/>
              <a:cs typeface="Outfit"/>
              <a:sym typeface="Outfit"/>
            </a:endParaRPr>
          </a:p>
        </p:txBody>
      </p:sp>
      <p:pic>
        <p:nvPicPr>
          <p:cNvPr id="614" name="Google Shape;614;p101"/>
          <p:cNvPicPr preferRelativeResize="0"/>
          <p:nvPr/>
        </p:nvPicPr>
        <p:blipFill>
          <a:blip r:embed="rId4">
            <a:alphaModFix/>
          </a:blip>
          <a:stretch>
            <a:fillRect/>
          </a:stretch>
        </p:blipFill>
        <p:spPr>
          <a:xfrm>
            <a:off x="1621796" y="1769947"/>
            <a:ext cx="661412" cy="661404"/>
          </a:xfrm>
          <a:prstGeom prst="rect">
            <a:avLst/>
          </a:prstGeom>
          <a:noFill/>
          <a:ln>
            <a:noFill/>
          </a:ln>
        </p:spPr>
      </p:pic>
      <p:pic>
        <p:nvPicPr>
          <p:cNvPr id="615" name="Google Shape;615;p101"/>
          <p:cNvPicPr preferRelativeResize="0"/>
          <p:nvPr/>
        </p:nvPicPr>
        <p:blipFill>
          <a:blip r:embed="rId5">
            <a:alphaModFix/>
          </a:blip>
          <a:stretch>
            <a:fillRect/>
          </a:stretch>
        </p:blipFill>
        <p:spPr>
          <a:xfrm>
            <a:off x="1724735" y="2488168"/>
            <a:ext cx="566241" cy="566267"/>
          </a:xfrm>
          <a:prstGeom prst="rect">
            <a:avLst/>
          </a:prstGeom>
          <a:noFill/>
          <a:ln>
            <a:noFill/>
          </a:ln>
        </p:spPr>
      </p:pic>
      <p:pic>
        <p:nvPicPr>
          <p:cNvPr id="616" name="Google Shape;616;p101"/>
          <p:cNvPicPr preferRelativeResize="0"/>
          <p:nvPr/>
        </p:nvPicPr>
        <p:blipFill>
          <a:blip r:embed="rId6">
            <a:alphaModFix/>
          </a:blip>
          <a:stretch>
            <a:fillRect/>
          </a:stretch>
        </p:blipFill>
        <p:spPr>
          <a:xfrm>
            <a:off x="855608" y="2478151"/>
            <a:ext cx="586305" cy="586301"/>
          </a:xfrm>
          <a:prstGeom prst="rect">
            <a:avLst/>
          </a:prstGeom>
          <a:noFill/>
          <a:ln>
            <a:noFill/>
          </a:ln>
        </p:spPr>
      </p:pic>
      <p:sp>
        <p:nvSpPr>
          <p:cNvPr id="617" name="Google Shape;617;p101"/>
          <p:cNvSpPr txBox="1"/>
          <p:nvPr/>
        </p:nvSpPr>
        <p:spPr>
          <a:xfrm>
            <a:off x="3003949" y="378975"/>
            <a:ext cx="285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mempunyai data...</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18" name="Google Shape;618;p101"/>
          <p:cNvSpPr txBox="1"/>
          <p:nvPr/>
        </p:nvSpPr>
        <p:spPr>
          <a:xfrm>
            <a:off x="2958725" y="3564425"/>
            <a:ext cx="28539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900">
                <a:latin typeface="Outfit"/>
                <a:ea typeface="Outfit"/>
                <a:cs typeface="Outfit"/>
                <a:sym typeface="Outfit"/>
              </a:rPr>
              <a:t>(Rekod harta, Rekod Pekerjaan &amp; Pendidikan, Rekod imunisasi rutin dan sebagainya)</a:t>
            </a:r>
            <a:endParaRPr sz="900">
              <a:latin typeface="Outfit"/>
              <a:ea typeface="Outfit"/>
              <a:cs typeface="Outfit"/>
              <a:sym typeface="Outfit"/>
            </a:endParaRPr>
          </a:p>
        </p:txBody>
      </p:sp>
      <p:sp>
        <p:nvSpPr>
          <p:cNvPr id="619" name="Google Shape;619;p101"/>
          <p:cNvSpPr txBox="1"/>
          <p:nvPr/>
        </p:nvSpPr>
        <p:spPr>
          <a:xfrm>
            <a:off x="6109950" y="286750"/>
            <a:ext cx="29112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dalam dokumen, DB &amp; lembaran kerja...</a:t>
            </a:r>
            <a:r>
              <a:rPr b="1" lang="en-GB" sz="2300">
                <a:solidFill>
                  <a:srgbClr val="40B858"/>
                </a:solidFill>
                <a:latin typeface="Outfit"/>
                <a:ea typeface="Outfit"/>
                <a:cs typeface="Outfit"/>
                <a:sym typeface="Outfit"/>
              </a:rPr>
              <a:t/>
            </a:r>
            <a:endParaRPr b="1" sz="2300">
              <a:solidFill>
                <a:srgbClr val="40B858"/>
              </a:solidFill>
              <a:latin typeface="Outfit"/>
              <a:ea typeface="Outfit"/>
              <a:cs typeface="Outfit"/>
              <a:sym typeface="Outfit"/>
            </a:endParaRPr>
          </a:p>
        </p:txBody>
      </p:sp>
      <p:sp>
        <p:nvSpPr>
          <p:cNvPr id="620" name="Google Shape;620;p101"/>
          <p:cNvSpPr txBox="1"/>
          <p:nvPr/>
        </p:nvSpPr>
        <p:spPr>
          <a:xfrm>
            <a:off x="6284600" y="3566275"/>
            <a:ext cx="230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500">
                <a:solidFill>
                  <a:srgbClr val="674EA7"/>
                </a:solidFill>
                <a:latin typeface="Outfit"/>
                <a:ea typeface="Outfit"/>
                <a:cs typeface="Outfit"/>
                <a:sym typeface="Outfit"/>
              </a:rPr>
              <a:t>yang sudah lapuk...!</a:t>
            </a:r>
            <a:endParaRPr b="1" sz="1500">
              <a:solidFill>
                <a:srgbClr val="674EA7"/>
              </a:solidFill>
              <a:latin typeface="Outfit"/>
              <a:ea typeface="Outfit"/>
              <a:cs typeface="Outfit"/>
              <a:sym typeface="Outfit"/>
            </a:endParaRPr>
          </a:p>
        </p:txBody>
      </p:sp>
      <p:cxnSp>
        <p:nvCxnSpPr>
          <p:cNvPr id="621" name="Google Shape;621;p101"/>
          <p:cNvCxnSpPr/>
          <p:nvPr/>
        </p:nvCxnSpPr>
        <p:spPr>
          <a:xfrm flipH="1" rot="10800000">
            <a:off x="2936250" y="276125"/>
            <a:ext cx="3900" cy="2910000"/>
          </a:xfrm>
          <a:prstGeom prst="straightConnector1">
            <a:avLst/>
          </a:prstGeom>
          <a:noFill/>
          <a:ln cap="flat" cmpd="sng" w="9525">
            <a:solidFill>
              <a:srgbClr val="595959"/>
            </a:solidFill>
            <a:prstDash val="dash"/>
            <a:round/>
            <a:headEnd len="med" w="med" type="none"/>
            <a:tailEnd len="med" w="med" type="none"/>
          </a:ln>
        </p:spPr>
      </p:cxnSp>
      <p:sp>
        <p:nvSpPr>
          <p:cNvPr id="622" name="Google Shape;622;p101"/>
          <p:cNvSpPr txBox="1"/>
          <p:nvPr/>
        </p:nvSpPr>
        <p:spPr>
          <a:xfrm>
            <a:off x="81125" y="276175"/>
            <a:ext cx="2853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rgbClr val="40B858"/>
                </a:solidFill>
                <a:latin typeface="Outfit"/>
                <a:ea typeface="Outfit"/>
                <a:cs typeface="Outfit"/>
                <a:sym typeface="Outfit"/>
              </a:rPr>
              <a:t>Institusi..</a:t>
            </a:r>
            <a:endParaRPr b="1" sz="2300">
              <a:solidFill>
                <a:srgbClr val="40B858"/>
              </a:solidFill>
              <a:latin typeface="Outfit"/>
              <a:ea typeface="Outfit"/>
              <a:cs typeface="Outfit"/>
              <a:sym typeface="Outfit"/>
            </a:endParaRPr>
          </a:p>
          <a:p>
            <a:pPr indent="0" lvl="0" marL="0" rtl="0" algn="ctr">
              <a:spcBef>
                <a:spcPts val="0"/>
              </a:spcBef>
              <a:spcAft>
                <a:spcPts val="0"/>
              </a:spcAft>
              <a:buNone/>
            </a:pPr>
            <a:r>
              <a:rPr b="1" lang="en-GB" sz="2300">
                <a:solidFill>
                  <a:srgbClr val="40B858"/>
                </a:solidFill>
                <a:latin typeface="Outfit"/>
                <a:ea typeface="Outfit"/>
                <a:cs typeface="Outfit"/>
                <a:sym typeface="Outfit"/>
              </a:rPr>
              <a:t>(kedua-dua awam &amp; swasta)</a:t>
            </a:r>
            <a:endParaRPr b="1" sz="2300">
              <a:solidFill>
                <a:srgbClr val="40B858"/>
              </a:solidFill>
              <a:latin typeface="Outfit"/>
              <a:ea typeface="Outfit"/>
              <a:cs typeface="Outfit"/>
              <a:sym typeface="Outfit"/>
            </a:endParaRPr>
          </a:p>
        </p:txBody>
      </p:sp>
      <p:sp>
        <p:nvSpPr>
          <p:cNvPr id="623" name="Google Shape;623;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24" name="Google Shape;624;p101"/>
          <p:cNvSpPr txBox="1"/>
          <p:nvPr/>
        </p:nvSpPr>
        <p:spPr>
          <a:xfrm>
            <a:off x="0" y="4367475"/>
            <a:ext cx="9144000" cy="5694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500">
                <a:solidFill>
                  <a:srgbClr val="A95236"/>
                </a:solidFill>
                <a:latin typeface="Outfit"/>
                <a:ea typeface="Outfit"/>
                <a:cs typeface="Outfit"/>
                <a:sym typeface="Outfit"/>
              </a:rPr>
              <a:t>… membawa kepada ekosistem digital yang terfragmentasi</a:t>
            </a:r>
            <a:endParaRPr b="1" sz="2500">
              <a:solidFill>
                <a:srgbClr val="A95236"/>
              </a:solidFill>
              <a:latin typeface="Outfit"/>
              <a:ea typeface="Outfit"/>
              <a:cs typeface="Outfit"/>
              <a:sym typeface="Outfit"/>
            </a:endParaRPr>
          </a:p>
        </p:txBody>
      </p:sp>
      <p:pic>
        <p:nvPicPr>
          <p:cNvPr id="625" name="Google Shape;625;p101"/>
          <p:cNvPicPr preferRelativeResize="0"/>
          <p:nvPr/>
        </p:nvPicPr>
        <p:blipFill rotWithShape="1">
          <a:blip r:embed="rId7">
            <a:alphaModFix/>
          </a:blip>
          <a:srcRect b="0" l="0" r="0" t="0"/>
          <a:stretch/>
        </p:blipFill>
        <p:spPr>
          <a:xfrm>
            <a:off x="4710268" y="1902942"/>
            <a:ext cx="431284" cy="431277"/>
          </a:xfrm>
          <a:prstGeom prst="rect">
            <a:avLst/>
          </a:prstGeom>
          <a:noFill/>
          <a:ln>
            <a:noFill/>
          </a:ln>
        </p:spPr>
      </p:pic>
      <p:pic>
        <p:nvPicPr>
          <p:cNvPr id="626" name="Google Shape;626;p101"/>
          <p:cNvPicPr preferRelativeResize="0"/>
          <p:nvPr/>
        </p:nvPicPr>
        <p:blipFill>
          <a:blip r:embed="rId8">
            <a:alphaModFix/>
          </a:blip>
          <a:stretch>
            <a:fillRect/>
          </a:stretch>
        </p:blipFill>
        <p:spPr>
          <a:xfrm>
            <a:off x="3533400" y="1669422"/>
            <a:ext cx="858047" cy="858031"/>
          </a:xfrm>
          <a:prstGeom prst="rect">
            <a:avLst/>
          </a:prstGeom>
          <a:noFill/>
          <a:ln>
            <a:noFill/>
          </a:ln>
        </p:spPr>
      </p:pic>
      <p:pic>
        <p:nvPicPr>
          <p:cNvPr id="627" name="Google Shape;627;p101"/>
          <p:cNvPicPr preferRelativeResize="0"/>
          <p:nvPr/>
        </p:nvPicPr>
        <p:blipFill>
          <a:blip r:embed="rId9">
            <a:alphaModFix/>
          </a:blip>
          <a:stretch>
            <a:fillRect/>
          </a:stretch>
        </p:blipFill>
        <p:spPr>
          <a:xfrm>
            <a:off x="4175934" y="1863608"/>
            <a:ext cx="509946" cy="509938"/>
          </a:xfrm>
          <a:prstGeom prst="rect">
            <a:avLst/>
          </a:prstGeom>
          <a:noFill/>
          <a:ln>
            <a:noFill/>
          </a:ln>
        </p:spPr>
      </p:pic>
      <p:pic>
        <p:nvPicPr>
          <p:cNvPr id="628" name="Google Shape;628;p101"/>
          <p:cNvPicPr preferRelativeResize="0"/>
          <p:nvPr/>
        </p:nvPicPr>
        <p:blipFill>
          <a:blip r:embed="rId10">
            <a:alphaModFix/>
          </a:blip>
          <a:stretch>
            <a:fillRect/>
          </a:stretch>
        </p:blipFill>
        <p:spPr>
          <a:xfrm>
            <a:off x="4310717" y="2555821"/>
            <a:ext cx="431278" cy="431272"/>
          </a:xfrm>
          <a:prstGeom prst="rect">
            <a:avLst/>
          </a:prstGeom>
          <a:noFill/>
          <a:ln>
            <a:noFill/>
          </a:ln>
        </p:spPr>
      </p:pic>
      <p:pic>
        <p:nvPicPr>
          <p:cNvPr id="629" name="Google Shape;629;p101"/>
          <p:cNvPicPr preferRelativeResize="0"/>
          <p:nvPr/>
        </p:nvPicPr>
        <p:blipFill rotWithShape="1">
          <a:blip r:embed="rId11">
            <a:alphaModFix/>
          </a:blip>
          <a:srcRect b="17632" l="21394" r="21400" t="17638"/>
          <a:stretch/>
        </p:blipFill>
        <p:spPr>
          <a:xfrm>
            <a:off x="3746786" y="2527439"/>
            <a:ext cx="431279" cy="488025"/>
          </a:xfrm>
          <a:prstGeom prst="rect">
            <a:avLst/>
          </a:prstGeom>
          <a:noFill/>
          <a:ln>
            <a:noFill/>
          </a:ln>
        </p:spPr>
      </p:pic>
      <p:grpSp>
        <p:nvGrpSpPr>
          <p:cNvPr id="630" name="Google Shape;630;p101"/>
          <p:cNvGrpSpPr/>
          <p:nvPr/>
        </p:nvGrpSpPr>
        <p:grpSpPr>
          <a:xfrm>
            <a:off x="4803956" y="2527488"/>
            <a:ext cx="509822" cy="413289"/>
            <a:chOff x="2365485" y="2099155"/>
            <a:chExt cx="1438549" cy="1002400"/>
          </a:xfrm>
        </p:grpSpPr>
        <p:pic>
          <p:nvPicPr>
            <p:cNvPr id="631" name="Google Shape;631;p101"/>
            <p:cNvPicPr preferRelativeResize="0"/>
            <p:nvPr/>
          </p:nvPicPr>
          <p:blipFill rotWithShape="1">
            <a:blip r:embed="rId12">
              <a:alphaModFix/>
            </a:blip>
            <a:srcRect b="0" l="0" r="0" t="0"/>
            <a:stretch/>
          </p:blipFill>
          <p:spPr>
            <a:xfrm>
              <a:off x="2365485" y="2099155"/>
              <a:ext cx="981349" cy="545200"/>
            </a:xfrm>
            <a:prstGeom prst="rect">
              <a:avLst/>
            </a:prstGeom>
            <a:noFill/>
            <a:ln>
              <a:noFill/>
            </a:ln>
          </p:spPr>
        </p:pic>
        <p:pic>
          <p:nvPicPr>
            <p:cNvPr id="632" name="Google Shape;632;p101"/>
            <p:cNvPicPr preferRelativeResize="0"/>
            <p:nvPr/>
          </p:nvPicPr>
          <p:blipFill rotWithShape="1">
            <a:blip r:embed="rId12">
              <a:alphaModFix/>
            </a:blip>
            <a:srcRect b="0" l="0" r="0" t="0"/>
            <a:stretch/>
          </p:blipFill>
          <p:spPr>
            <a:xfrm>
              <a:off x="2517885" y="2251555"/>
              <a:ext cx="981349" cy="545200"/>
            </a:xfrm>
            <a:prstGeom prst="rect">
              <a:avLst/>
            </a:prstGeom>
            <a:noFill/>
            <a:ln>
              <a:noFill/>
            </a:ln>
          </p:spPr>
        </p:pic>
        <p:pic>
          <p:nvPicPr>
            <p:cNvPr id="633" name="Google Shape;633;p101"/>
            <p:cNvPicPr preferRelativeResize="0"/>
            <p:nvPr/>
          </p:nvPicPr>
          <p:blipFill rotWithShape="1">
            <a:blip r:embed="rId12">
              <a:alphaModFix/>
            </a:blip>
            <a:srcRect b="0" l="0" r="0" t="0"/>
            <a:stretch/>
          </p:blipFill>
          <p:spPr>
            <a:xfrm>
              <a:off x="2670285" y="2403955"/>
              <a:ext cx="981349" cy="545200"/>
            </a:xfrm>
            <a:prstGeom prst="rect">
              <a:avLst/>
            </a:prstGeom>
            <a:noFill/>
            <a:ln>
              <a:noFill/>
            </a:ln>
          </p:spPr>
        </p:pic>
        <p:pic>
          <p:nvPicPr>
            <p:cNvPr id="634" name="Google Shape;634;p101"/>
            <p:cNvPicPr preferRelativeResize="0"/>
            <p:nvPr/>
          </p:nvPicPr>
          <p:blipFill rotWithShape="1">
            <a:blip r:embed="rId12">
              <a:alphaModFix/>
            </a:blip>
            <a:srcRect b="0" l="0" r="0" t="0"/>
            <a:stretch/>
          </p:blipFill>
          <p:spPr>
            <a:xfrm>
              <a:off x="2822685" y="2556355"/>
              <a:ext cx="981349" cy="545200"/>
            </a:xfrm>
            <a:prstGeom prst="rect">
              <a:avLst/>
            </a:prstGeom>
            <a:noFill/>
            <a:ln>
              <a:noFill/>
            </a:ln>
          </p:spPr>
        </p:pic>
      </p:grpSp>
      <p:pic>
        <p:nvPicPr>
          <p:cNvPr id="635" name="Google Shape;635;p101"/>
          <p:cNvPicPr preferRelativeResize="0"/>
          <p:nvPr/>
        </p:nvPicPr>
        <p:blipFill>
          <a:blip r:embed="rId13">
            <a:alphaModFix/>
          </a:blip>
          <a:stretch>
            <a:fillRect/>
          </a:stretch>
        </p:blipFill>
        <p:spPr>
          <a:xfrm>
            <a:off x="5812625" y="1313444"/>
            <a:ext cx="3547776" cy="1995624"/>
          </a:xfrm>
          <a:prstGeom prst="rect">
            <a:avLst/>
          </a:prstGeom>
          <a:noFill/>
          <a:ln>
            <a:noFill/>
          </a:ln>
        </p:spPr>
      </p:pic>
      <p:cxnSp>
        <p:nvCxnSpPr>
          <p:cNvPr id="636" name="Google Shape;636;p101"/>
          <p:cNvCxnSpPr/>
          <p:nvPr/>
        </p:nvCxnSpPr>
        <p:spPr>
          <a:xfrm flipH="1" rot="10800000">
            <a:off x="5817350" y="276125"/>
            <a:ext cx="3900" cy="2910000"/>
          </a:xfrm>
          <a:prstGeom prst="straightConnector1">
            <a:avLst/>
          </a:prstGeom>
          <a:noFill/>
          <a:ln cap="flat" cmpd="sng" w="9525">
            <a:solidFill>
              <a:srgbClr val="595959"/>
            </a:solidFill>
            <a:prstDash val="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102"/>
          <p:cNvPicPr preferRelativeResize="0"/>
          <p:nvPr/>
        </p:nvPicPr>
        <p:blipFill>
          <a:blip r:embed="rId3">
            <a:alphaModFix/>
          </a:blip>
          <a:stretch>
            <a:fillRect/>
          </a:stretch>
        </p:blipFill>
        <p:spPr>
          <a:xfrm>
            <a:off x="3520925" y="3488613"/>
            <a:ext cx="548700" cy="501352"/>
          </a:xfrm>
          <a:prstGeom prst="rect">
            <a:avLst/>
          </a:prstGeom>
          <a:noFill/>
          <a:ln>
            <a:noFill/>
          </a:ln>
        </p:spPr>
      </p:pic>
      <p:sp>
        <p:nvSpPr>
          <p:cNvPr id="642" name="Google Shape;642;p102"/>
          <p:cNvSpPr/>
          <p:nvPr/>
        </p:nvSpPr>
        <p:spPr>
          <a:xfrm>
            <a:off x="3609600" y="1456950"/>
            <a:ext cx="1924800" cy="1924800"/>
          </a:xfrm>
          <a:prstGeom prst="ellipse">
            <a:avLst/>
          </a:prstGeom>
          <a:solidFill>
            <a:srgbClr val="FFF2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2"/>
          <p:cNvSpPr txBox="1"/>
          <p:nvPr/>
        </p:nvSpPr>
        <p:spPr>
          <a:xfrm>
            <a:off x="81125" y="192825"/>
            <a:ext cx="9016500" cy="538800"/>
          </a:xfrm>
          <a:prstGeom prst="rect">
            <a:avLst/>
          </a:prstGeom>
          <a:noFill/>
          <a:ln>
            <a:noFill/>
          </a:ln>
        </p:spPr>
        <p:txBody>
          <a:bodyPr anchorCtr="0" anchor="t" bIns="91425" lIns="91425" spcFirstLastPara="1" rIns="91425" wrap="square" tIns="91425">
            <a:spAutoFit/>
          </a:bodyPr>
          <a:lstStyle/>
          <a:p>
            <a:pPr indent="12700" lvl="0" marL="0" rtl="0" algn="ctr">
              <a:spcBef>
                <a:spcPts val="0"/>
              </a:spcBef>
              <a:spcAft>
                <a:spcPts val="0"/>
              </a:spcAft>
              <a:buNone/>
            </a:pPr>
            <a:r>
              <a:rPr b="1" lang="en-GB" sz="2300">
                <a:solidFill>
                  <a:srgbClr val="A95236"/>
                </a:solidFill>
                <a:latin typeface="Outfit"/>
                <a:ea typeface="Outfit"/>
                <a:cs typeface="Outfit"/>
                <a:sym typeface="Outfit"/>
              </a:rPr>
              <a:t>Tahun membina pangkalan data ... namun mereka tidak merangsang inovasi</a:t>
            </a:r>
            <a:endParaRPr b="1" sz="2300">
              <a:solidFill>
                <a:srgbClr val="A95236"/>
              </a:solidFill>
              <a:latin typeface="Outfit"/>
              <a:ea typeface="Outfit"/>
              <a:cs typeface="Outfit"/>
              <a:sym typeface="Outfit"/>
            </a:endParaRPr>
          </a:p>
        </p:txBody>
      </p:sp>
      <p:sp>
        <p:nvSpPr>
          <p:cNvPr id="644" name="Google Shape;644;p102"/>
          <p:cNvSpPr txBox="1"/>
          <p:nvPr/>
        </p:nvSpPr>
        <p:spPr>
          <a:xfrm>
            <a:off x="3770225" y="2100775"/>
            <a:ext cx="1635300" cy="738900"/>
          </a:xfrm>
          <a:prstGeom prst="rect">
            <a:avLst/>
          </a:prstGeom>
          <a:noFill/>
          <a:ln>
            <a:noFill/>
          </a:ln>
        </p:spPr>
        <p:txBody>
          <a:bodyPr anchorCtr="0" anchor="t" bIns="91425" lIns="91425" spcFirstLastPara="1" rIns="91425" wrap="square" tIns="91425">
            <a:spAutoFit/>
          </a:bodyPr>
          <a:lstStyle/>
          <a:p>
            <a:pPr indent="12700" lvl="0" marL="0" marR="0" rtl="0" algn="ctr">
              <a:lnSpc>
                <a:spcPct val="100000"/>
              </a:lnSpc>
              <a:spcBef>
                <a:spcPts val="0"/>
              </a:spcBef>
              <a:spcAft>
                <a:spcPts val="0"/>
              </a:spcAft>
              <a:buNone/>
            </a:pPr>
            <a:r>
              <a:rPr b="1" lang="en-GB" sz="1800">
                <a:latin typeface="Zilla Slab"/>
                <a:ea typeface="Zilla Slab"/>
                <a:cs typeface="Zilla Slab"/>
                <a:sym typeface="Zilla Slab"/>
              </a:rPr>
              <a:t>Badang penggubal</a:t>
            </a:r>
            <a:endParaRPr b="1" sz="1800">
              <a:latin typeface="Zilla Slab"/>
              <a:ea typeface="Zilla Slab"/>
              <a:cs typeface="Zilla Slab"/>
              <a:sym typeface="Zilla Slab"/>
            </a:endParaRPr>
          </a:p>
        </p:txBody>
      </p:sp>
      <p:sp>
        <p:nvSpPr>
          <p:cNvPr id="645" name="Google Shape;645;p102"/>
          <p:cNvSpPr txBox="1"/>
          <p:nvPr/>
        </p:nvSpPr>
        <p:spPr>
          <a:xfrm>
            <a:off x="1179450" y="947463"/>
            <a:ext cx="19248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Tiada kebolehan guna semula</a:t>
            </a:r>
            <a:endParaRPr b="1" sz="1700">
              <a:solidFill>
                <a:srgbClr val="674EA7"/>
              </a:solidFill>
              <a:latin typeface="Outfit"/>
              <a:ea typeface="Outfit"/>
              <a:cs typeface="Outfit"/>
              <a:sym typeface="Outfit"/>
            </a:endParaRPr>
          </a:p>
        </p:txBody>
      </p:sp>
      <p:sp>
        <p:nvSpPr>
          <p:cNvPr id="646" name="Google Shape;646;p102"/>
          <p:cNvSpPr txBox="1"/>
          <p:nvPr/>
        </p:nvSpPr>
        <p:spPr>
          <a:xfrm>
            <a:off x="244724" y="2291200"/>
            <a:ext cx="2076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Neutraliti</a:t>
            </a:r>
            <a:endParaRPr b="1" sz="1700">
              <a:solidFill>
                <a:srgbClr val="674EA7"/>
              </a:solidFill>
              <a:latin typeface="Outfit"/>
              <a:ea typeface="Outfit"/>
              <a:cs typeface="Outfit"/>
              <a:sym typeface="Outfit"/>
            </a:endParaRPr>
          </a:p>
        </p:txBody>
      </p:sp>
      <p:sp>
        <p:nvSpPr>
          <p:cNvPr id="647" name="Google Shape;647;p102"/>
          <p:cNvSpPr txBox="1"/>
          <p:nvPr/>
        </p:nvSpPr>
        <p:spPr>
          <a:xfrm>
            <a:off x="1179450" y="1275238"/>
            <a:ext cx="1924800" cy="5694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None/>
            </a:pPr>
            <a:r>
              <a:rPr lang="en-GB" sz="1000">
                <a:latin typeface="Outfit"/>
                <a:ea typeface="Outfit"/>
                <a:cs typeface="Outfit"/>
                <a:sym typeface="Outfit"/>
              </a:rPr>
              <a:t>Maklumat dikumpulkan semula setiap kali diperlukan</a:t>
            </a:r>
            <a:r>
              <a:rPr lang="en-GB" sz="1000">
                <a:latin typeface="Outfit"/>
                <a:ea typeface="Outfit"/>
                <a:cs typeface="Outfit"/>
                <a:sym typeface="Outfit"/>
              </a:rPr>
              <a:t/>
            </a:r>
            <a:r>
              <a:rPr lang="en-GB" sz="1000">
                <a:latin typeface="Outfit"/>
                <a:ea typeface="Outfit"/>
                <a:cs typeface="Outfit"/>
                <a:sym typeface="Outfit"/>
              </a:rPr>
              <a:t/>
            </a:r>
            <a:endParaRPr sz="1100">
              <a:latin typeface="Outfit"/>
              <a:ea typeface="Outfit"/>
              <a:cs typeface="Outfit"/>
              <a:sym typeface="Outfit"/>
            </a:endParaRPr>
          </a:p>
        </p:txBody>
      </p:sp>
      <p:sp>
        <p:nvSpPr>
          <p:cNvPr id="648" name="Google Shape;648;p102"/>
          <p:cNvSpPr txBox="1"/>
          <p:nvPr/>
        </p:nvSpPr>
        <p:spPr>
          <a:xfrm>
            <a:off x="244724" y="2590343"/>
            <a:ext cx="2076600" cy="3387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GB" sz="1000">
                <a:latin typeface="Outfit"/>
                <a:ea typeface="Outfit"/>
                <a:cs typeface="Outfit"/>
                <a:sym typeface="Outfit"/>
              </a:rPr>
              <a:t>Kuncian vendor</a:t>
            </a:r>
            <a:endParaRPr sz="1000">
              <a:latin typeface="Outfit"/>
              <a:ea typeface="Outfit"/>
              <a:cs typeface="Outfit"/>
              <a:sym typeface="Outfit"/>
            </a:endParaRPr>
          </a:p>
        </p:txBody>
      </p:sp>
      <p:sp>
        <p:nvSpPr>
          <p:cNvPr id="649" name="Google Shape;649;p102"/>
          <p:cNvSpPr txBox="1"/>
          <p:nvPr/>
        </p:nvSpPr>
        <p:spPr>
          <a:xfrm>
            <a:off x="865325" y="3507375"/>
            <a:ext cx="290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700">
                <a:solidFill>
                  <a:srgbClr val="674EA7"/>
                </a:solidFill>
                <a:latin typeface="Outfit"/>
                <a:ea typeface="Outfit"/>
                <a:cs typeface="Outfit"/>
                <a:sym typeface="Outfit"/>
              </a:rPr>
              <a:t>Maklumat lapuk</a:t>
            </a:r>
            <a:endParaRPr b="1" sz="1700">
              <a:solidFill>
                <a:srgbClr val="674EA7"/>
              </a:solidFill>
              <a:latin typeface="Outfit"/>
              <a:ea typeface="Outfit"/>
              <a:cs typeface="Outfit"/>
              <a:sym typeface="Outfit"/>
            </a:endParaRPr>
          </a:p>
        </p:txBody>
      </p:sp>
      <p:sp>
        <p:nvSpPr>
          <p:cNvPr id="650" name="Google Shape;650;p102"/>
          <p:cNvSpPr txBox="1"/>
          <p:nvPr/>
        </p:nvSpPr>
        <p:spPr>
          <a:xfrm>
            <a:off x="1750725" y="3913638"/>
            <a:ext cx="19248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Maklumat dalam sistem tidak tepat</a:t>
            </a:r>
            <a:endParaRPr sz="1000">
              <a:latin typeface="Outfit"/>
              <a:ea typeface="Outfit"/>
              <a:cs typeface="Outfit"/>
              <a:sym typeface="Outfit"/>
            </a:endParaRPr>
          </a:p>
        </p:txBody>
      </p:sp>
      <p:pic>
        <p:nvPicPr>
          <p:cNvPr id="651" name="Google Shape;651;p102"/>
          <p:cNvPicPr preferRelativeResize="0"/>
          <p:nvPr/>
        </p:nvPicPr>
        <p:blipFill>
          <a:blip r:embed="rId4">
            <a:alphaModFix/>
          </a:blip>
          <a:stretch>
            <a:fillRect/>
          </a:stretch>
        </p:blipFill>
        <p:spPr>
          <a:xfrm>
            <a:off x="2390294" y="2306238"/>
            <a:ext cx="448255" cy="415507"/>
          </a:xfrm>
          <a:prstGeom prst="rect">
            <a:avLst/>
          </a:prstGeom>
          <a:noFill/>
          <a:ln>
            <a:noFill/>
          </a:ln>
        </p:spPr>
      </p:pic>
      <p:sp>
        <p:nvSpPr>
          <p:cNvPr id="652" name="Google Shape;652;p102"/>
          <p:cNvSpPr txBox="1"/>
          <p:nvPr/>
        </p:nvSpPr>
        <p:spPr>
          <a:xfrm>
            <a:off x="5192600" y="3488625"/>
            <a:ext cx="1924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Silod terhad</a:t>
            </a:r>
            <a:endParaRPr b="1" sz="1700">
              <a:solidFill>
                <a:srgbClr val="674EA7"/>
              </a:solidFill>
              <a:latin typeface="Outfit"/>
              <a:ea typeface="Outfit"/>
              <a:cs typeface="Outfit"/>
              <a:sym typeface="Outfit"/>
            </a:endParaRPr>
          </a:p>
        </p:txBody>
      </p:sp>
      <p:pic>
        <p:nvPicPr>
          <p:cNvPr id="653" name="Google Shape;653;p102"/>
          <p:cNvPicPr preferRelativeResize="0"/>
          <p:nvPr/>
        </p:nvPicPr>
        <p:blipFill>
          <a:blip r:embed="rId5">
            <a:alphaModFix/>
          </a:blip>
          <a:stretch>
            <a:fillRect/>
          </a:stretch>
        </p:blipFill>
        <p:spPr>
          <a:xfrm>
            <a:off x="4874775" y="3524325"/>
            <a:ext cx="344076" cy="344076"/>
          </a:xfrm>
          <a:prstGeom prst="rect">
            <a:avLst/>
          </a:prstGeom>
          <a:noFill/>
          <a:ln>
            <a:noFill/>
          </a:ln>
        </p:spPr>
      </p:pic>
      <p:sp>
        <p:nvSpPr>
          <p:cNvPr id="654" name="Google Shape;654;p102"/>
          <p:cNvSpPr txBox="1"/>
          <p:nvPr/>
        </p:nvSpPr>
        <p:spPr>
          <a:xfrm>
            <a:off x="5192600" y="3837575"/>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Data terhad kepada individu</a:t>
            </a:r>
            <a:endParaRPr sz="1000">
              <a:latin typeface="Outfit"/>
              <a:ea typeface="Outfit"/>
              <a:cs typeface="Outfit"/>
              <a:sym typeface="Outfit"/>
            </a:endParaRPr>
          </a:p>
          <a:p>
            <a:pPr indent="0" lvl="0" marL="0" rtl="0" algn="l">
              <a:lnSpc>
                <a:spcPct val="150000"/>
              </a:lnSpc>
              <a:spcBef>
                <a:spcPts val="0"/>
              </a:spcBef>
              <a:spcAft>
                <a:spcPts val="0"/>
              </a:spcAft>
              <a:buNone/>
            </a:pPr>
            <a:r>
              <a:rPr lang="en-GB" sz="1000">
                <a:latin typeface="Outfit"/>
                <a:ea typeface="Outfit"/>
                <a:cs typeface="Outfit"/>
                <a:sym typeface="Outfit"/>
              </a:rPr>
              <a:t>sistem terkunci</a:t>
            </a:r>
            <a:endParaRPr sz="1000">
              <a:latin typeface="Outfit"/>
              <a:ea typeface="Outfit"/>
              <a:cs typeface="Outfit"/>
              <a:sym typeface="Outfit"/>
            </a:endParaRPr>
          </a:p>
        </p:txBody>
      </p:sp>
      <p:pic>
        <p:nvPicPr>
          <p:cNvPr id="655" name="Google Shape;655;p102"/>
          <p:cNvPicPr preferRelativeResize="0"/>
          <p:nvPr/>
        </p:nvPicPr>
        <p:blipFill>
          <a:blip r:embed="rId6">
            <a:alphaModFix/>
          </a:blip>
          <a:stretch>
            <a:fillRect/>
          </a:stretch>
        </p:blipFill>
        <p:spPr>
          <a:xfrm>
            <a:off x="3963786" y="1803901"/>
            <a:ext cx="355220" cy="355222"/>
          </a:xfrm>
          <a:prstGeom prst="rect">
            <a:avLst/>
          </a:prstGeom>
          <a:noFill/>
          <a:ln>
            <a:noFill/>
          </a:ln>
        </p:spPr>
      </p:pic>
      <p:pic>
        <p:nvPicPr>
          <p:cNvPr id="656" name="Google Shape;656;p102"/>
          <p:cNvPicPr preferRelativeResize="0"/>
          <p:nvPr/>
        </p:nvPicPr>
        <p:blipFill>
          <a:blip r:embed="rId7">
            <a:alphaModFix/>
          </a:blip>
          <a:stretch>
            <a:fillRect/>
          </a:stretch>
        </p:blipFill>
        <p:spPr>
          <a:xfrm>
            <a:off x="3957921" y="2718476"/>
            <a:ext cx="400724" cy="400724"/>
          </a:xfrm>
          <a:prstGeom prst="rect">
            <a:avLst/>
          </a:prstGeom>
          <a:noFill/>
          <a:ln>
            <a:noFill/>
          </a:ln>
        </p:spPr>
      </p:pic>
      <p:pic>
        <p:nvPicPr>
          <p:cNvPr id="657" name="Google Shape;657;p102"/>
          <p:cNvPicPr preferRelativeResize="0"/>
          <p:nvPr/>
        </p:nvPicPr>
        <p:blipFill>
          <a:blip r:embed="rId8">
            <a:alphaModFix/>
          </a:blip>
          <a:stretch>
            <a:fillRect/>
          </a:stretch>
        </p:blipFill>
        <p:spPr>
          <a:xfrm>
            <a:off x="4874771" y="2747301"/>
            <a:ext cx="343064" cy="343084"/>
          </a:xfrm>
          <a:prstGeom prst="rect">
            <a:avLst/>
          </a:prstGeom>
          <a:noFill/>
          <a:ln>
            <a:noFill/>
          </a:ln>
        </p:spPr>
      </p:pic>
      <p:pic>
        <p:nvPicPr>
          <p:cNvPr id="658" name="Google Shape;658;p102"/>
          <p:cNvPicPr preferRelativeResize="0"/>
          <p:nvPr/>
        </p:nvPicPr>
        <p:blipFill>
          <a:blip r:embed="rId9">
            <a:alphaModFix/>
          </a:blip>
          <a:stretch>
            <a:fillRect/>
          </a:stretch>
        </p:blipFill>
        <p:spPr>
          <a:xfrm>
            <a:off x="4832074" y="1803901"/>
            <a:ext cx="355220" cy="355222"/>
          </a:xfrm>
          <a:prstGeom prst="rect">
            <a:avLst/>
          </a:prstGeom>
          <a:noFill/>
          <a:ln>
            <a:noFill/>
          </a:ln>
        </p:spPr>
      </p:pic>
      <p:sp>
        <p:nvSpPr>
          <p:cNvPr id="659" name="Google Shape;659;p102"/>
          <p:cNvSpPr txBox="1"/>
          <p:nvPr/>
        </p:nvSpPr>
        <p:spPr>
          <a:xfrm>
            <a:off x="6667800" y="2315225"/>
            <a:ext cx="265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674EA7"/>
                </a:solidFill>
                <a:latin typeface="Outfit"/>
                <a:ea typeface="Outfit"/>
                <a:cs typeface="Outfit"/>
                <a:sym typeface="Outfit"/>
              </a:rPr>
              <a:t>Penggandaan rekod</a:t>
            </a:r>
            <a:endParaRPr b="1" sz="1700">
              <a:solidFill>
                <a:srgbClr val="674EA7"/>
              </a:solidFill>
              <a:latin typeface="Outfit"/>
              <a:ea typeface="Outfit"/>
              <a:cs typeface="Outfit"/>
              <a:sym typeface="Outfit"/>
            </a:endParaRPr>
          </a:p>
        </p:txBody>
      </p:sp>
      <p:sp>
        <p:nvSpPr>
          <p:cNvPr id="660" name="Google Shape;660;p102"/>
          <p:cNvSpPr txBox="1"/>
          <p:nvPr/>
        </p:nvSpPr>
        <p:spPr>
          <a:xfrm>
            <a:off x="5623825" y="947475"/>
            <a:ext cx="20514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GB" sz="1700">
                <a:solidFill>
                  <a:srgbClr val="674EA7"/>
                </a:solidFill>
                <a:latin typeface="Outfit"/>
                <a:ea typeface="Outfit"/>
                <a:cs typeface="Outfit"/>
                <a:sym typeface="Outfit"/>
              </a:rPr>
              <a:t>Fragmentasi</a:t>
            </a:r>
            <a:endParaRPr b="1" sz="1700">
              <a:solidFill>
                <a:srgbClr val="674EA7"/>
              </a:solidFill>
              <a:latin typeface="Outfit"/>
              <a:ea typeface="Outfit"/>
              <a:cs typeface="Outfit"/>
              <a:sym typeface="Outfit"/>
            </a:endParaRPr>
          </a:p>
        </p:txBody>
      </p:sp>
      <p:sp>
        <p:nvSpPr>
          <p:cNvPr id="661" name="Google Shape;661;p102"/>
          <p:cNvSpPr txBox="1"/>
          <p:nvPr/>
        </p:nvSpPr>
        <p:spPr>
          <a:xfrm>
            <a:off x="6667800" y="2629050"/>
            <a:ext cx="2345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Salinan berganda &amp; tiada sumber kebenaran tunggal - pembaziran wang &amp; masa!</a:t>
            </a:r>
            <a:endParaRPr sz="1000">
              <a:latin typeface="Outfit"/>
              <a:ea typeface="Outfit"/>
              <a:cs typeface="Outfit"/>
              <a:sym typeface="Outfit"/>
            </a:endParaRPr>
          </a:p>
        </p:txBody>
      </p:sp>
      <p:pic>
        <p:nvPicPr>
          <p:cNvPr id="662" name="Google Shape;662;p102"/>
          <p:cNvPicPr preferRelativeResize="0"/>
          <p:nvPr/>
        </p:nvPicPr>
        <p:blipFill>
          <a:blip r:embed="rId10">
            <a:alphaModFix/>
          </a:blip>
          <a:stretch>
            <a:fillRect/>
          </a:stretch>
        </p:blipFill>
        <p:spPr>
          <a:xfrm>
            <a:off x="6248300" y="2361925"/>
            <a:ext cx="415500" cy="415500"/>
          </a:xfrm>
          <a:prstGeom prst="rect">
            <a:avLst/>
          </a:prstGeom>
          <a:noFill/>
          <a:ln>
            <a:noFill/>
          </a:ln>
        </p:spPr>
      </p:pic>
      <p:pic>
        <p:nvPicPr>
          <p:cNvPr id="663" name="Google Shape;663;p102"/>
          <p:cNvPicPr preferRelativeResize="0"/>
          <p:nvPr/>
        </p:nvPicPr>
        <p:blipFill>
          <a:blip r:embed="rId11">
            <a:alphaModFix/>
          </a:blip>
          <a:stretch>
            <a:fillRect/>
          </a:stretch>
        </p:blipFill>
        <p:spPr>
          <a:xfrm>
            <a:off x="5411250" y="947475"/>
            <a:ext cx="521400" cy="521400"/>
          </a:xfrm>
          <a:prstGeom prst="rect">
            <a:avLst/>
          </a:prstGeom>
          <a:noFill/>
          <a:ln>
            <a:noFill/>
          </a:ln>
        </p:spPr>
      </p:pic>
      <p:sp>
        <p:nvSpPr>
          <p:cNvPr id="664" name="Google Shape;664;p102"/>
          <p:cNvSpPr txBox="1"/>
          <p:nvPr/>
        </p:nvSpPr>
        <p:spPr>
          <a:xfrm>
            <a:off x="6021749" y="1320575"/>
            <a:ext cx="24507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000">
                <a:latin typeface="Outfit"/>
                <a:ea typeface="Outfit"/>
                <a:cs typeface="Outfit"/>
                <a:sym typeface="Outfit"/>
              </a:rPr>
              <a:t>Fragmentasi data di pelbagai sumber data yang tidak bersambung</a:t>
            </a:r>
            <a:endParaRPr sz="1000">
              <a:latin typeface="Outfit"/>
              <a:ea typeface="Outfit"/>
              <a:cs typeface="Outfit"/>
              <a:sym typeface="Outfit"/>
            </a:endParaRPr>
          </a:p>
        </p:txBody>
      </p:sp>
      <p:pic>
        <p:nvPicPr>
          <p:cNvPr id="665" name="Google Shape;665;p102"/>
          <p:cNvPicPr preferRelativeResize="0"/>
          <p:nvPr/>
        </p:nvPicPr>
        <p:blipFill>
          <a:blip r:embed="rId12">
            <a:alphaModFix/>
          </a:blip>
          <a:stretch>
            <a:fillRect/>
          </a:stretch>
        </p:blipFill>
        <p:spPr>
          <a:xfrm>
            <a:off x="3120200" y="1023664"/>
            <a:ext cx="400724" cy="400724"/>
          </a:xfrm>
          <a:prstGeom prst="rect">
            <a:avLst/>
          </a:prstGeom>
          <a:noFill/>
          <a:ln>
            <a:noFill/>
          </a:ln>
        </p:spPr>
      </p:pic>
      <p:sp>
        <p:nvSpPr>
          <p:cNvPr id="666" name="Google Shape;66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67" name="Google Shape;667;p102"/>
          <p:cNvSpPr txBox="1"/>
          <p:nvPr/>
        </p:nvSpPr>
        <p:spPr>
          <a:xfrm>
            <a:off x="81125" y="4739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800">
                <a:solidFill>
                  <a:srgbClr val="595959"/>
                </a:solidFill>
                <a:highlight>
                  <a:srgbClr val="FFFFFF"/>
                </a:highlight>
                <a:latin typeface="Zilla Slab Medium"/>
                <a:ea typeface="Zilla Slab Medium"/>
                <a:cs typeface="Zilla Slab Medium"/>
                <a:sym typeface="Zilla Slab Medium"/>
              </a:rPr>
              <a:t>Kandungan dek ini dilisensikan di bawah CC BY-SA 4.0</a:t>
            </a:r>
            <a:endParaRPr i="1">
              <a:solidFill>
                <a:srgbClr val="595959"/>
              </a:solidFill>
              <a:latin typeface="Zilla Slab Medium"/>
              <a:ea typeface="Zilla Slab Medium"/>
              <a:cs typeface="Zilla Slab Medium"/>
              <a:sym typeface="Zilla Slab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673" name="Google Shape;673;p103"/>
          <p:cNvSpPr txBox="1"/>
          <p:nvPr/>
        </p:nvSpPr>
        <p:spPr>
          <a:xfrm>
            <a:off x="659425" y="1647350"/>
            <a:ext cx="356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latin typeface="Outfit"/>
                <a:ea typeface="Outfit"/>
                <a:cs typeface="Outfit"/>
                <a:sym typeface="Outfit"/>
              </a:rPr>
              <a:t>Ketiadaan maklumat yang dipercayai menghalang penyampaian perkhidmatan</a:t>
            </a:r>
            <a:r>
              <a:rPr b="1" lang="en-GB" sz="2800">
                <a:solidFill>
                  <a:srgbClr val="E06666"/>
                </a:solidFill>
                <a:latin typeface="Outfit"/>
                <a:ea typeface="Outfit"/>
                <a:cs typeface="Outfit"/>
                <a:sym typeface="Outfit"/>
              </a:rPr>
              <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sp>
        <p:nvSpPr>
          <p:cNvPr id="674" name="Google Shape;674;p103"/>
          <p:cNvSpPr txBox="1"/>
          <p:nvPr/>
        </p:nvSpPr>
        <p:spPr>
          <a:xfrm>
            <a:off x="5556775" y="164735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rgbClr val="E06666"/>
                </a:solidFill>
                <a:latin typeface="Outfit"/>
                <a:ea typeface="Outfit"/>
                <a:cs typeface="Outfit"/>
                <a:sym typeface="Outfit"/>
              </a:rPr>
              <a:t>Inovasi terjejas apabila kos kepercayaan tinggi</a:t>
            </a:r>
            <a:r>
              <a:rPr b="1" lang="en-GB" sz="2800">
                <a:solidFill>
                  <a:schemeClr val="dk1"/>
                </a:solidFill>
                <a:latin typeface="Outfit"/>
                <a:ea typeface="Outfit"/>
                <a:cs typeface="Outfit"/>
                <a:sym typeface="Outfit"/>
              </a:rPr>
              <a:t/>
            </a:r>
            <a:endParaRPr b="1" sz="2800">
              <a:solidFill>
                <a:schemeClr val="dk1"/>
              </a:solidFill>
              <a:latin typeface="Outfit"/>
              <a:ea typeface="Outfit"/>
              <a:cs typeface="Outfit"/>
              <a:sym typeface="Outfit"/>
            </a:endParaRPr>
          </a:p>
        </p:txBody>
      </p:sp>
      <p:pic>
        <p:nvPicPr>
          <p:cNvPr id="675" name="Google Shape;675;p103"/>
          <p:cNvPicPr preferRelativeResize="0"/>
          <p:nvPr/>
        </p:nvPicPr>
        <p:blipFill>
          <a:blip r:embed="rId3">
            <a:alphaModFix/>
          </a:blip>
          <a:stretch>
            <a:fillRect/>
          </a:stretch>
        </p:blipFill>
        <p:spPr>
          <a:xfrm>
            <a:off x="2740825" y="2882325"/>
            <a:ext cx="4378099" cy="2462675"/>
          </a:xfrm>
          <a:prstGeom prst="rect">
            <a:avLst/>
          </a:prstGeom>
          <a:noFill/>
          <a:ln>
            <a:noFill/>
          </a:ln>
        </p:spPr>
      </p:pic>
    </p:spTree>
  </p:cSld>
  <p:clrMapOvr>
    <a:masterClrMapping/>
  </p:clrMapOvr>
  <mc:AlternateContent>
    <mc:Choice Requires="p14">
      <p:transition spd="slow" p14:dur="1250">
        <p:pus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9" name="Shape 679"/>
        <p:cNvGrpSpPr/>
        <p:nvPr/>
      </p:nvGrpSpPr>
      <p:grpSpPr>
        <a:xfrm>
          <a:off x="0" y="0"/>
          <a:ext cx="0" cy="0"/>
          <a:chOff x="0" y="0"/>
          <a:chExt cx="0" cy="0"/>
        </a:xfrm>
      </p:grpSpPr>
      <p:sp>
        <p:nvSpPr>
          <p:cNvPr id="680" name="Google Shape;680;p104"/>
          <p:cNvSpPr/>
          <p:nvPr/>
        </p:nvSpPr>
        <p:spPr>
          <a:xfrm>
            <a:off x="6704429" y="2782797"/>
            <a:ext cx="753900" cy="7539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104"/>
          <p:cNvSpPr/>
          <p:nvPr/>
        </p:nvSpPr>
        <p:spPr>
          <a:xfrm>
            <a:off x="4277179" y="2080772"/>
            <a:ext cx="753900" cy="7539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104"/>
          <p:cNvSpPr/>
          <p:nvPr/>
        </p:nvSpPr>
        <p:spPr>
          <a:xfrm>
            <a:off x="1871263" y="1599472"/>
            <a:ext cx="753900" cy="7539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104"/>
          <p:cNvSpPr txBox="1"/>
          <p:nvPr>
            <p:ph idx="1" type="subTitle"/>
          </p:nvPr>
        </p:nvSpPr>
        <p:spPr>
          <a:xfrm>
            <a:off x="1049763" y="225161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Baca Mesin</a:t>
            </a:r>
            <a:endParaRPr>
              <a:latin typeface="Outfit ExtraBold"/>
              <a:ea typeface="Outfit ExtraBold"/>
              <a:cs typeface="Outfit ExtraBold"/>
              <a:sym typeface="Outfit ExtraBold"/>
            </a:endParaRPr>
          </a:p>
        </p:txBody>
      </p:sp>
      <p:sp>
        <p:nvSpPr>
          <p:cNvPr id="684" name="Google Shape;684;p104"/>
          <p:cNvSpPr txBox="1"/>
          <p:nvPr>
            <p:ph idx="5" type="subTitle"/>
          </p:nvPr>
        </p:nvSpPr>
        <p:spPr>
          <a:xfrm>
            <a:off x="3484357" y="2834663"/>
            <a:ext cx="2462700" cy="489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GB">
                <a:latin typeface="Outfit ExtraBold"/>
                <a:ea typeface="Outfit ExtraBold"/>
                <a:cs typeface="Outfit ExtraBold"/>
                <a:sym typeface="Outfit ExtraBold"/>
              </a:rPr>
              <a:t>Ditandatangani Secara Digital</a:t>
            </a:r>
            <a:endParaRPr>
              <a:latin typeface="Outfit ExtraBold"/>
              <a:ea typeface="Outfit ExtraBold"/>
              <a:cs typeface="Outfit ExtraBold"/>
              <a:sym typeface="Outfit ExtraBold"/>
            </a:endParaRPr>
          </a:p>
        </p:txBody>
      </p:sp>
      <p:sp>
        <p:nvSpPr>
          <p:cNvPr id="685" name="Google Shape;685;p104"/>
          <p:cNvSpPr txBox="1"/>
          <p:nvPr>
            <p:ph idx="6" type="subTitle"/>
          </p:nvPr>
        </p:nvSpPr>
        <p:spPr>
          <a:xfrm>
            <a:off x="5850025" y="3475943"/>
            <a:ext cx="2462700" cy="75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latin typeface="Outfit ExtraBold"/>
              <a:ea typeface="Outfit ExtraBold"/>
              <a:cs typeface="Outfit ExtraBold"/>
              <a:sym typeface="Outfit ExtraBold"/>
            </a:endParaRPr>
          </a:p>
          <a:p>
            <a:pPr indent="0" lvl="0" marL="0" rtl="0" algn="ctr">
              <a:spcBef>
                <a:spcPts val="1200"/>
              </a:spcBef>
              <a:spcAft>
                <a:spcPts val="1200"/>
              </a:spcAft>
              <a:buNone/>
            </a:pPr>
            <a:r>
              <a:rPr lang="en-GB">
                <a:latin typeface="Outfit ExtraBold"/>
                <a:ea typeface="Outfit ExtraBold"/>
                <a:cs typeface="Outfit ExtraBold"/>
                <a:sym typeface="Outfit ExtraBold"/>
              </a:rPr>
              <a:t>Akses melalui API Terbuka</a:t>
            </a:r>
            <a:r>
              <a:rPr lang="en-GB">
                <a:latin typeface="Outfit ExtraBold"/>
                <a:ea typeface="Outfit ExtraBold"/>
                <a:cs typeface="Outfit ExtraBold"/>
                <a:sym typeface="Outfit ExtraBold"/>
              </a:rPr>
              <a:t/>
            </a:r>
            <a:endParaRPr>
              <a:latin typeface="Outfit ExtraBold"/>
              <a:ea typeface="Outfit ExtraBold"/>
              <a:cs typeface="Outfit ExtraBold"/>
              <a:sym typeface="Outfit ExtraBold"/>
            </a:endParaRPr>
          </a:p>
        </p:txBody>
      </p:sp>
      <p:sp>
        <p:nvSpPr>
          <p:cNvPr id="686" name="Google Shape;686;p104"/>
          <p:cNvSpPr txBox="1"/>
          <p:nvPr>
            <p:ph type="title"/>
          </p:nvPr>
        </p:nvSpPr>
        <p:spPr>
          <a:xfrm>
            <a:off x="812800" y="322500"/>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GB">
                <a:latin typeface="Outfit"/>
                <a:ea typeface="Outfit"/>
                <a:cs typeface="Outfit"/>
                <a:sym typeface="Outfit"/>
              </a:rPr>
              <a:t>Daftar adalah sumber kebenaran yang boleh disahkan yang</a:t>
            </a:r>
            <a:r>
              <a:rPr b="1" lang="en-GB" u="sng">
                <a:solidFill>
                  <a:srgbClr val="250439"/>
                </a:solidFill>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0" lvl="0" marL="0" rtl="0" algn="ctr">
              <a:spcBef>
                <a:spcPts val="0"/>
              </a:spcBef>
              <a:spcAft>
                <a:spcPts val="0"/>
              </a:spcAft>
              <a:buNone/>
            </a:pPr>
            <a:r>
              <a:t/>
            </a:r>
            <a:endParaRPr>
              <a:latin typeface="Outfit"/>
              <a:ea typeface="Outfit"/>
              <a:cs typeface="Outfit"/>
              <a:sym typeface="Outfit"/>
            </a:endParaRPr>
          </a:p>
        </p:txBody>
      </p:sp>
      <p:sp>
        <p:nvSpPr>
          <p:cNvPr id="687" name="Google Shape;687;p104"/>
          <p:cNvSpPr txBox="1"/>
          <p:nvPr/>
        </p:nvSpPr>
        <p:spPr>
          <a:xfrm>
            <a:off x="822125" y="4361117"/>
            <a:ext cx="756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500">
                <a:solidFill>
                  <a:schemeClr val="dk1"/>
                </a:solidFill>
                <a:latin typeface="Outfit"/>
                <a:ea typeface="Outfit"/>
                <a:cs typeface="Outfit"/>
                <a:sym typeface="Outfit"/>
              </a:rPr>
              <a:t>………...ditujukan untuk mewujudkan kepercayaan dalam ekosistem</a:t>
            </a:r>
            <a:r>
              <a:rPr b="1" lang="en-GB" sz="2500" u="sng">
                <a:solidFill>
                  <a:schemeClr val="dk1"/>
                </a:solidFill>
                <a:latin typeface="Outfit"/>
                <a:ea typeface="Outfit"/>
                <a:cs typeface="Outfit"/>
                <a:sym typeface="Outfit"/>
              </a:rPr>
              <a:t/>
            </a:r>
            <a:r>
              <a:rPr lang="en-GB" sz="2500">
                <a:solidFill>
                  <a:schemeClr val="dk1"/>
                </a:solidFill>
                <a:latin typeface="Outfit"/>
                <a:ea typeface="Outfit"/>
                <a:cs typeface="Outfit"/>
                <a:sym typeface="Outfit"/>
              </a:rPr>
              <a:t/>
            </a:r>
            <a:endParaRPr sz="2500">
              <a:solidFill>
                <a:schemeClr val="dk1"/>
              </a:solidFill>
              <a:latin typeface="Outfit"/>
              <a:ea typeface="Outfit"/>
              <a:cs typeface="Outfit"/>
              <a:sym typeface="Outfit"/>
            </a:endParaRPr>
          </a:p>
        </p:txBody>
      </p:sp>
      <p:pic>
        <p:nvPicPr>
          <p:cNvPr id="688" name="Google Shape;688;p104"/>
          <p:cNvPicPr preferRelativeResize="0"/>
          <p:nvPr/>
        </p:nvPicPr>
        <p:blipFill rotWithShape="1">
          <a:blip r:embed="rId3">
            <a:alphaModFix amt="6000"/>
          </a:blip>
          <a:srcRect b="0" l="0" r="52615" t="0"/>
          <a:stretch/>
        </p:blipFill>
        <p:spPr>
          <a:xfrm>
            <a:off x="3720800" y="1412025"/>
            <a:ext cx="1989801" cy="1912550"/>
          </a:xfrm>
          <a:prstGeom prst="rect">
            <a:avLst/>
          </a:prstGeom>
          <a:noFill/>
          <a:ln>
            <a:noFill/>
          </a:ln>
        </p:spPr>
      </p:pic>
      <p:pic>
        <p:nvPicPr>
          <p:cNvPr id="689" name="Google Shape;689;p104"/>
          <p:cNvPicPr preferRelativeResize="0"/>
          <p:nvPr/>
        </p:nvPicPr>
        <p:blipFill rotWithShape="1">
          <a:blip r:embed="rId4">
            <a:alphaModFix amt="9000"/>
          </a:blip>
          <a:srcRect b="0" l="28840" r="0" t="0"/>
          <a:stretch/>
        </p:blipFill>
        <p:spPr>
          <a:xfrm>
            <a:off x="1196775" y="1047075"/>
            <a:ext cx="2134925" cy="1694450"/>
          </a:xfrm>
          <a:prstGeom prst="rect">
            <a:avLst/>
          </a:prstGeom>
          <a:noFill/>
          <a:ln>
            <a:noFill/>
          </a:ln>
        </p:spPr>
      </p:pic>
      <p:pic>
        <p:nvPicPr>
          <p:cNvPr id="690" name="Google Shape;690;p104"/>
          <p:cNvPicPr preferRelativeResize="0"/>
          <p:nvPr/>
        </p:nvPicPr>
        <p:blipFill rotWithShape="1">
          <a:blip r:embed="rId5">
            <a:alphaModFix amt="5000"/>
          </a:blip>
          <a:srcRect b="21287" l="28947" r="29829" t="8801"/>
          <a:stretch/>
        </p:blipFill>
        <p:spPr>
          <a:xfrm>
            <a:off x="5947050" y="2353375"/>
            <a:ext cx="2266025" cy="1912551"/>
          </a:xfrm>
          <a:prstGeom prst="rect">
            <a:avLst/>
          </a:prstGeom>
          <a:noFill/>
          <a:ln>
            <a:noFill/>
          </a:ln>
        </p:spPr>
      </p:pic>
      <p:pic>
        <p:nvPicPr>
          <p:cNvPr id="691" name="Google Shape;691;p104"/>
          <p:cNvPicPr preferRelativeResize="0"/>
          <p:nvPr/>
        </p:nvPicPr>
        <p:blipFill>
          <a:blip r:embed="rId6">
            <a:alphaModFix/>
          </a:blip>
          <a:stretch>
            <a:fillRect/>
          </a:stretch>
        </p:blipFill>
        <p:spPr>
          <a:xfrm>
            <a:off x="6704433" y="2739395"/>
            <a:ext cx="837808" cy="840725"/>
          </a:xfrm>
          <a:prstGeom prst="rect">
            <a:avLst/>
          </a:prstGeom>
          <a:noFill/>
          <a:ln>
            <a:noFill/>
          </a:ln>
        </p:spPr>
      </p:pic>
      <p:pic>
        <p:nvPicPr>
          <p:cNvPr id="692" name="Google Shape;692;p104"/>
          <p:cNvPicPr preferRelativeResize="0"/>
          <p:nvPr/>
        </p:nvPicPr>
        <p:blipFill>
          <a:blip r:embed="rId7">
            <a:alphaModFix/>
          </a:blip>
          <a:stretch>
            <a:fillRect/>
          </a:stretch>
        </p:blipFill>
        <p:spPr>
          <a:xfrm>
            <a:off x="1862221" y="1556070"/>
            <a:ext cx="837808" cy="840725"/>
          </a:xfrm>
          <a:prstGeom prst="rect">
            <a:avLst/>
          </a:prstGeom>
          <a:noFill/>
          <a:ln>
            <a:noFill/>
          </a:ln>
        </p:spPr>
      </p:pic>
      <p:pic>
        <p:nvPicPr>
          <p:cNvPr id="693" name="Google Shape;693;p104"/>
          <p:cNvPicPr preferRelativeResize="0"/>
          <p:nvPr/>
        </p:nvPicPr>
        <p:blipFill>
          <a:blip r:embed="rId8">
            <a:alphaModFix/>
          </a:blip>
          <a:stretch>
            <a:fillRect/>
          </a:stretch>
        </p:blipFill>
        <p:spPr>
          <a:xfrm>
            <a:off x="4245900" y="2037362"/>
            <a:ext cx="837808" cy="84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7" name="Shape 697"/>
        <p:cNvGrpSpPr/>
        <p:nvPr/>
      </p:nvGrpSpPr>
      <p:grpSpPr>
        <a:xfrm>
          <a:off x="0" y="0"/>
          <a:ext cx="0" cy="0"/>
          <a:chOff x="0" y="0"/>
          <a:chExt cx="0" cy="0"/>
        </a:xfrm>
      </p:grpSpPr>
      <p:sp>
        <p:nvSpPr>
          <p:cNvPr id="698" name="Google Shape;698;p105"/>
          <p:cNvSpPr/>
          <p:nvPr/>
        </p:nvSpPr>
        <p:spPr>
          <a:xfrm>
            <a:off x="6781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105"/>
          <p:cNvSpPr/>
          <p:nvPr/>
        </p:nvSpPr>
        <p:spPr>
          <a:xfrm>
            <a:off x="3352088" y="4113977"/>
            <a:ext cx="839100" cy="8391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105"/>
          <p:cNvSpPr txBox="1"/>
          <p:nvPr/>
        </p:nvSpPr>
        <p:spPr>
          <a:xfrm>
            <a:off x="318550" y="1473325"/>
            <a:ext cx="26082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dk1"/>
                </a:solidFill>
                <a:latin typeface="Outfit"/>
                <a:ea typeface="Outfit"/>
                <a:cs typeface="Outfit"/>
                <a:sym typeface="Outfit"/>
              </a:rPr>
              <a:t>Daftar menukar</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FF0000"/>
                </a:solidFill>
                <a:latin typeface="Outfit"/>
                <a:ea typeface="Outfit"/>
                <a:cs typeface="Outfit"/>
                <a:sym typeface="Outfit"/>
              </a:rPr>
              <a:t>pangkalan data menjadi</a:t>
            </a:r>
            <a:r>
              <a:rPr b="1" lang="en-GB" sz="2500">
                <a:solidFill>
                  <a:schemeClr val="dk1"/>
                </a:solidFill>
                <a:latin typeface="Outfit"/>
                <a:ea typeface="Outfit"/>
                <a:cs typeface="Outfit"/>
                <a:sym typeface="Outfit"/>
              </a:rPr>
              <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rgbClr val="058554"/>
                </a:solidFill>
                <a:latin typeface="Outfit"/>
                <a:ea typeface="Outfit"/>
                <a:cs typeface="Outfit"/>
                <a:sym typeface="Outfit"/>
              </a:rPr>
              <a:t>infrastruktur boleh guna semula</a:t>
            </a:r>
            <a:r>
              <a:rPr b="1" lang="en-GB" sz="2500">
                <a:solidFill>
                  <a:srgbClr val="058554"/>
                </a:solidFill>
                <a:latin typeface="Outfit"/>
                <a:ea typeface="Outfit"/>
                <a:cs typeface="Outfit"/>
                <a:sym typeface="Outfit"/>
              </a:rPr>
              <a:t/>
            </a:r>
            <a:endParaRPr b="1" sz="2500">
              <a:solidFill>
                <a:srgbClr val="058554"/>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menjamin ia</a:t>
            </a:r>
            <a:endParaRPr b="1" sz="2500">
              <a:solidFill>
                <a:schemeClr val="dk1"/>
              </a:solidFill>
              <a:latin typeface="Outfit"/>
              <a:ea typeface="Outfit"/>
              <a:cs typeface="Outfit"/>
              <a:sym typeface="Outfit"/>
            </a:endParaRPr>
          </a:p>
          <a:p>
            <a:pPr indent="0" lvl="0" marL="0" rtl="0" algn="l">
              <a:spcBef>
                <a:spcPts val="0"/>
              </a:spcBef>
              <a:spcAft>
                <a:spcPts val="0"/>
              </a:spcAft>
              <a:buNone/>
            </a:pPr>
            <a:r>
              <a:rPr b="1" lang="en-GB" sz="2500">
                <a:solidFill>
                  <a:schemeClr val="dk1"/>
                </a:solidFill>
                <a:latin typeface="Outfit"/>
                <a:ea typeface="Outfit"/>
                <a:cs typeface="Outfit"/>
                <a:sym typeface="Outfit"/>
              </a:rPr>
              <a:t>kekal terkini</a:t>
            </a:r>
            <a:endParaRPr b="1" sz="2500">
              <a:solidFill>
                <a:schemeClr val="dk1"/>
              </a:solidFill>
              <a:latin typeface="Outfit"/>
              <a:ea typeface="Outfit"/>
              <a:cs typeface="Outfit"/>
              <a:sym typeface="Outfit"/>
            </a:endParaRPr>
          </a:p>
        </p:txBody>
      </p:sp>
      <p:sp>
        <p:nvSpPr>
          <p:cNvPr id="701" name="Google Shape;701;p105"/>
          <p:cNvSpPr/>
          <p:nvPr/>
        </p:nvSpPr>
        <p:spPr>
          <a:xfrm>
            <a:off x="3694125" y="2921399"/>
            <a:ext cx="1474800" cy="1586700"/>
          </a:xfrm>
          <a:prstGeom prst="can">
            <a:avLst>
              <a:gd fmla="val 25000"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sp>
        <p:nvSpPr>
          <p:cNvPr id="702" name="Google Shape;702;p105"/>
          <p:cNvSpPr/>
          <p:nvPr/>
        </p:nvSpPr>
        <p:spPr>
          <a:xfrm>
            <a:off x="7120500" y="2930524"/>
            <a:ext cx="1474800" cy="15867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utfit"/>
              <a:ea typeface="Outfit"/>
              <a:cs typeface="Outfit"/>
              <a:sym typeface="Outfit"/>
            </a:endParaRPr>
          </a:p>
        </p:txBody>
      </p:sp>
      <p:cxnSp>
        <p:nvCxnSpPr>
          <p:cNvPr id="703" name="Google Shape;703;p105"/>
          <p:cNvCxnSpPr/>
          <p:nvPr/>
        </p:nvCxnSpPr>
        <p:spPr>
          <a:xfrm>
            <a:off x="7272600" y="2507125"/>
            <a:ext cx="191400" cy="310200"/>
          </a:xfrm>
          <a:prstGeom prst="straightConnector1">
            <a:avLst/>
          </a:prstGeom>
          <a:noFill/>
          <a:ln cap="flat" cmpd="sng" w="9525">
            <a:solidFill>
              <a:schemeClr val="dk1"/>
            </a:solidFill>
            <a:prstDash val="solid"/>
            <a:round/>
            <a:headEnd len="med" w="med" type="triangle"/>
            <a:tailEnd len="med" w="med" type="none"/>
          </a:ln>
        </p:spPr>
      </p:cxnSp>
      <p:cxnSp>
        <p:nvCxnSpPr>
          <p:cNvPr id="704" name="Google Shape;704;p105"/>
          <p:cNvCxnSpPr>
            <a:stCxn id="705" idx="2"/>
          </p:cNvCxnSpPr>
          <p:nvPr/>
        </p:nvCxnSpPr>
        <p:spPr>
          <a:xfrm flipH="1">
            <a:off x="8040225" y="1515824"/>
            <a:ext cx="253800" cy="1250400"/>
          </a:xfrm>
          <a:prstGeom prst="straightConnector1">
            <a:avLst/>
          </a:prstGeom>
          <a:noFill/>
          <a:ln cap="flat" cmpd="sng" w="9525">
            <a:solidFill>
              <a:schemeClr val="dk1"/>
            </a:solidFill>
            <a:prstDash val="solid"/>
            <a:round/>
            <a:headEnd len="med" w="med" type="triangle"/>
            <a:tailEnd len="med" w="med" type="none"/>
          </a:ln>
        </p:spPr>
      </p:cxnSp>
      <p:cxnSp>
        <p:nvCxnSpPr>
          <p:cNvPr id="706" name="Google Shape;706;p105"/>
          <p:cNvCxnSpPr>
            <a:stCxn id="705" idx="1"/>
          </p:cNvCxnSpPr>
          <p:nvPr/>
        </p:nvCxnSpPr>
        <p:spPr>
          <a:xfrm flipH="1">
            <a:off x="7272588" y="1068424"/>
            <a:ext cx="521400" cy="497400"/>
          </a:xfrm>
          <a:prstGeom prst="straightConnector1">
            <a:avLst/>
          </a:prstGeom>
          <a:noFill/>
          <a:ln cap="flat" cmpd="sng" w="9525">
            <a:solidFill>
              <a:schemeClr val="dk1"/>
            </a:solidFill>
            <a:prstDash val="solid"/>
            <a:round/>
            <a:headEnd len="med" w="med" type="triangle"/>
            <a:tailEnd len="med" w="med" type="none"/>
          </a:ln>
        </p:spPr>
      </p:cxnSp>
      <p:sp>
        <p:nvSpPr>
          <p:cNvPr id="707" name="Google Shape;707;p105"/>
          <p:cNvSpPr txBox="1"/>
          <p:nvPr/>
        </p:nvSpPr>
        <p:spPr>
          <a:xfrm>
            <a:off x="3974175" y="3582025"/>
            <a:ext cx="10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utfit"/>
                <a:ea typeface="Outfit"/>
                <a:cs typeface="Outfit"/>
                <a:sym typeface="Outfit"/>
              </a:rPr>
              <a:t>Pangkalan data</a:t>
            </a:r>
            <a:endParaRPr b="1">
              <a:latin typeface="Outfit"/>
              <a:ea typeface="Outfit"/>
              <a:cs typeface="Outfit"/>
              <a:sym typeface="Outfit"/>
            </a:endParaRPr>
          </a:p>
        </p:txBody>
      </p:sp>
      <p:sp>
        <p:nvSpPr>
          <p:cNvPr id="708" name="Google Shape;708;p105"/>
          <p:cNvSpPr txBox="1"/>
          <p:nvPr/>
        </p:nvSpPr>
        <p:spPr>
          <a:xfrm>
            <a:off x="7224150" y="3191475"/>
            <a:ext cx="12675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Outfit"/>
              <a:ea typeface="Outfit"/>
              <a:cs typeface="Outfit"/>
              <a:sym typeface="Outfit"/>
            </a:endParaRPr>
          </a:p>
          <a:p>
            <a:pPr indent="0" lvl="0" marL="0" rtl="0" algn="ctr">
              <a:spcBef>
                <a:spcPts val="0"/>
              </a:spcBef>
              <a:spcAft>
                <a:spcPts val="0"/>
              </a:spcAft>
              <a:buNone/>
            </a:pPr>
            <a:r>
              <a:rPr b="1" lang="en-GB">
                <a:latin typeface="Outfit"/>
                <a:ea typeface="Outfit"/>
                <a:cs typeface="Outfit"/>
                <a:sym typeface="Outfit"/>
              </a:rPr>
              <a:t>Daftar</a:t>
            </a:r>
            <a:endParaRPr b="1">
              <a:latin typeface="Outfit"/>
              <a:ea typeface="Outfit"/>
              <a:cs typeface="Outfit"/>
              <a:sym typeface="Outfit"/>
            </a:endParaRPr>
          </a:p>
          <a:p>
            <a:pPr indent="0" lvl="0" marL="0" rtl="0" algn="ctr">
              <a:spcBef>
                <a:spcPts val="0"/>
              </a:spcBef>
              <a:spcAft>
                <a:spcPts val="0"/>
              </a:spcAft>
              <a:buNone/>
            </a:pPr>
            <a:r>
              <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Ditandatangani Secara Digital; Baca Mesin</a:t>
            </a:r>
            <a:endParaRPr sz="1000">
              <a:latin typeface="Outfit"/>
              <a:ea typeface="Outfit"/>
              <a:cs typeface="Outfit"/>
              <a:sym typeface="Outfit"/>
            </a:endParaRPr>
          </a:p>
          <a:p>
            <a:pPr indent="0" lvl="0" marL="0" rtl="0" algn="ctr">
              <a:spcBef>
                <a:spcPts val="0"/>
              </a:spcBef>
              <a:spcAft>
                <a:spcPts val="0"/>
              </a:spcAft>
              <a:buNone/>
            </a:pPr>
            <a:r>
              <a:rPr lang="en-GB" sz="1000">
                <a:latin typeface="Outfit"/>
                <a:ea typeface="Outfit"/>
                <a:cs typeface="Outfit"/>
                <a:sym typeface="Outfit"/>
              </a:rPr>
              <a:t>Data</a:t>
            </a:r>
            <a:endParaRPr sz="1000">
              <a:latin typeface="Outfit"/>
              <a:ea typeface="Outfit"/>
              <a:cs typeface="Outfit"/>
              <a:sym typeface="Outfit"/>
            </a:endParaRPr>
          </a:p>
          <a:p>
            <a:pPr indent="0" lvl="0" marL="0" rtl="0" algn="l">
              <a:spcBef>
                <a:spcPts val="0"/>
              </a:spcBef>
              <a:spcAft>
                <a:spcPts val="0"/>
              </a:spcAft>
              <a:buNone/>
            </a:pPr>
            <a:r>
              <a:t/>
            </a:r>
            <a:endParaRPr sz="1000"/>
          </a:p>
        </p:txBody>
      </p:sp>
      <p:sp>
        <p:nvSpPr>
          <p:cNvPr id="709" name="Google Shape;709;p105"/>
          <p:cNvSpPr txBox="1"/>
          <p:nvPr/>
        </p:nvSpPr>
        <p:spPr>
          <a:xfrm>
            <a:off x="7120500" y="2136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 API Terbuka</a:t>
            </a:r>
            <a:endParaRPr b="1">
              <a:solidFill>
                <a:schemeClr val="dk1"/>
              </a:solidFill>
              <a:latin typeface="Outfit"/>
              <a:ea typeface="Outfit"/>
              <a:cs typeface="Outfit"/>
              <a:sym typeface="Outfit"/>
            </a:endParaRPr>
          </a:p>
        </p:txBody>
      </p:sp>
      <p:cxnSp>
        <p:nvCxnSpPr>
          <p:cNvPr id="710" name="Google Shape;710;p105"/>
          <p:cNvCxnSpPr/>
          <p:nvPr/>
        </p:nvCxnSpPr>
        <p:spPr>
          <a:xfrm>
            <a:off x="3894475" y="1916425"/>
            <a:ext cx="412800" cy="839100"/>
          </a:xfrm>
          <a:prstGeom prst="straightConnector1">
            <a:avLst/>
          </a:prstGeom>
          <a:noFill/>
          <a:ln cap="flat" cmpd="sng" w="9525">
            <a:solidFill>
              <a:schemeClr val="dk1"/>
            </a:solidFill>
            <a:prstDash val="solid"/>
            <a:round/>
            <a:headEnd len="med" w="med" type="triangle"/>
            <a:tailEnd len="med" w="med" type="none"/>
          </a:ln>
        </p:spPr>
      </p:cxnSp>
      <p:pic>
        <p:nvPicPr>
          <p:cNvPr id="711" name="Google Shape;711;p105"/>
          <p:cNvPicPr preferRelativeResize="0"/>
          <p:nvPr/>
        </p:nvPicPr>
        <p:blipFill>
          <a:blip r:embed="rId3">
            <a:alphaModFix/>
          </a:blip>
          <a:stretch>
            <a:fillRect/>
          </a:stretch>
        </p:blipFill>
        <p:spPr>
          <a:xfrm>
            <a:off x="3911425" y="2148713"/>
            <a:ext cx="314851" cy="314851"/>
          </a:xfrm>
          <a:prstGeom prst="rect">
            <a:avLst/>
          </a:prstGeom>
          <a:noFill/>
          <a:ln>
            <a:noFill/>
          </a:ln>
        </p:spPr>
      </p:pic>
      <p:cxnSp>
        <p:nvCxnSpPr>
          <p:cNvPr id="712" name="Google Shape;712;p105"/>
          <p:cNvCxnSpPr/>
          <p:nvPr/>
        </p:nvCxnSpPr>
        <p:spPr>
          <a:xfrm flipH="1">
            <a:off x="4513100" y="1841750"/>
            <a:ext cx="407700" cy="928800"/>
          </a:xfrm>
          <a:prstGeom prst="straightConnector1">
            <a:avLst/>
          </a:prstGeom>
          <a:noFill/>
          <a:ln cap="flat" cmpd="sng" w="9525">
            <a:solidFill>
              <a:schemeClr val="dk1"/>
            </a:solidFill>
            <a:prstDash val="solid"/>
            <a:round/>
            <a:headEnd len="med" w="med" type="triangle"/>
            <a:tailEnd len="med" w="med" type="none"/>
          </a:ln>
        </p:spPr>
      </p:cxnSp>
      <p:pic>
        <p:nvPicPr>
          <p:cNvPr id="713" name="Google Shape;713;p105"/>
          <p:cNvPicPr preferRelativeResize="0"/>
          <p:nvPr/>
        </p:nvPicPr>
        <p:blipFill>
          <a:blip r:embed="rId3">
            <a:alphaModFix/>
          </a:blip>
          <a:stretch>
            <a:fillRect/>
          </a:stretch>
        </p:blipFill>
        <p:spPr>
          <a:xfrm>
            <a:off x="4540475" y="2148713"/>
            <a:ext cx="314851" cy="314851"/>
          </a:xfrm>
          <a:prstGeom prst="rect">
            <a:avLst/>
          </a:prstGeom>
          <a:noFill/>
          <a:ln>
            <a:noFill/>
          </a:ln>
        </p:spPr>
      </p:pic>
      <p:pic>
        <p:nvPicPr>
          <p:cNvPr id="714" name="Google Shape;714;p105"/>
          <p:cNvPicPr preferRelativeResize="0"/>
          <p:nvPr/>
        </p:nvPicPr>
        <p:blipFill rotWithShape="1">
          <a:blip r:embed="rId4">
            <a:alphaModFix/>
          </a:blip>
          <a:srcRect b="0" l="27447" r="26775" t="0"/>
          <a:stretch/>
        </p:blipFill>
        <p:spPr>
          <a:xfrm>
            <a:off x="3393700" y="3982225"/>
            <a:ext cx="755870" cy="928800"/>
          </a:xfrm>
          <a:prstGeom prst="rect">
            <a:avLst/>
          </a:prstGeom>
          <a:noFill/>
          <a:ln>
            <a:noFill/>
          </a:ln>
        </p:spPr>
      </p:pic>
      <p:pic>
        <p:nvPicPr>
          <p:cNvPr id="715" name="Google Shape;715;p105"/>
          <p:cNvPicPr preferRelativeResize="0"/>
          <p:nvPr/>
        </p:nvPicPr>
        <p:blipFill rotWithShape="1">
          <a:blip r:embed="rId4">
            <a:alphaModFix/>
          </a:blip>
          <a:srcRect b="0" l="27447" r="26775" t="0"/>
          <a:stretch/>
        </p:blipFill>
        <p:spPr>
          <a:xfrm>
            <a:off x="6822700" y="3982225"/>
            <a:ext cx="755870" cy="928800"/>
          </a:xfrm>
          <a:prstGeom prst="rect">
            <a:avLst/>
          </a:prstGeom>
          <a:noFill/>
          <a:ln>
            <a:noFill/>
          </a:ln>
        </p:spPr>
      </p:pic>
      <p:pic>
        <p:nvPicPr>
          <p:cNvPr id="705" name="Google Shape;705;p105"/>
          <p:cNvPicPr preferRelativeResize="0"/>
          <p:nvPr/>
        </p:nvPicPr>
        <p:blipFill rotWithShape="1">
          <a:blip r:embed="rId5">
            <a:alphaModFix/>
          </a:blip>
          <a:srcRect b="26707" l="35521" r="34345" t="25360"/>
          <a:stretch/>
        </p:blipFill>
        <p:spPr>
          <a:xfrm>
            <a:off x="7793988" y="621025"/>
            <a:ext cx="1000075" cy="894799"/>
          </a:xfrm>
          <a:prstGeom prst="rect">
            <a:avLst/>
          </a:prstGeom>
          <a:noFill/>
          <a:ln>
            <a:noFill/>
          </a:ln>
        </p:spPr>
      </p:pic>
      <p:pic>
        <p:nvPicPr>
          <p:cNvPr id="716" name="Google Shape;716;p105"/>
          <p:cNvPicPr preferRelativeResize="0"/>
          <p:nvPr/>
        </p:nvPicPr>
        <p:blipFill>
          <a:blip r:embed="rId5">
            <a:alphaModFix/>
          </a:blip>
          <a:stretch>
            <a:fillRect/>
          </a:stretch>
        </p:blipFill>
        <p:spPr>
          <a:xfrm>
            <a:off x="3293625" y="492175"/>
            <a:ext cx="3318744" cy="1866799"/>
          </a:xfrm>
          <a:prstGeom prst="rect">
            <a:avLst/>
          </a:prstGeom>
          <a:noFill/>
          <a:ln>
            <a:noFill/>
          </a:ln>
        </p:spPr>
      </p:pic>
      <p:pic>
        <p:nvPicPr>
          <p:cNvPr id="717" name="Google Shape;717;p105"/>
          <p:cNvPicPr preferRelativeResize="0"/>
          <p:nvPr/>
        </p:nvPicPr>
        <p:blipFill rotWithShape="1">
          <a:blip r:embed="rId5">
            <a:alphaModFix/>
          </a:blip>
          <a:srcRect b="25788" l="0" r="65310" t="0"/>
          <a:stretch/>
        </p:blipFill>
        <p:spPr>
          <a:xfrm>
            <a:off x="6507150" y="1121725"/>
            <a:ext cx="1151251" cy="1385400"/>
          </a:xfrm>
          <a:prstGeom prst="rect">
            <a:avLst/>
          </a:prstGeom>
          <a:noFill/>
          <a:ln>
            <a:noFill/>
          </a:ln>
        </p:spPr>
      </p:pic>
      <p:pic>
        <p:nvPicPr>
          <p:cNvPr id="718" name="Google Shape;718;p105"/>
          <p:cNvPicPr preferRelativeResize="0"/>
          <p:nvPr/>
        </p:nvPicPr>
        <p:blipFill rotWithShape="1">
          <a:blip r:embed="rId6">
            <a:alphaModFix/>
          </a:blip>
          <a:srcRect b="25747" l="39675" r="40110" t="26633"/>
          <a:stretch/>
        </p:blipFill>
        <p:spPr>
          <a:xfrm>
            <a:off x="4839588" y="4029850"/>
            <a:ext cx="412800" cy="547031"/>
          </a:xfrm>
          <a:prstGeom prst="rect">
            <a:avLst/>
          </a:prstGeom>
          <a:noFill/>
          <a:ln>
            <a:noFill/>
          </a:ln>
        </p:spPr>
      </p:pic>
      <p:sp>
        <p:nvSpPr>
          <p:cNvPr id="719" name="Google Shape;719;p105"/>
          <p:cNvSpPr txBox="1"/>
          <p:nvPr/>
        </p:nvSpPr>
        <p:spPr>
          <a:xfrm>
            <a:off x="2168925"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Jabatan Kerajaan</a:t>
            </a:r>
            <a:endParaRPr b="1">
              <a:solidFill>
                <a:schemeClr val="dk1"/>
              </a:solidFill>
              <a:latin typeface="Outfit"/>
              <a:ea typeface="Outfit"/>
              <a:cs typeface="Outfit"/>
              <a:sym typeface="Outfit"/>
            </a:endParaRPr>
          </a:p>
        </p:txBody>
      </p:sp>
      <p:sp>
        <p:nvSpPr>
          <p:cNvPr id="720" name="Google Shape;720;p105"/>
          <p:cNvSpPr txBox="1"/>
          <p:nvPr/>
        </p:nvSpPr>
        <p:spPr>
          <a:xfrm>
            <a:off x="5700638" y="47937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chemeClr val="dk1"/>
                </a:solidFill>
                <a:latin typeface="Outfit"/>
                <a:ea typeface="Outfit"/>
                <a:cs typeface="Outfit"/>
                <a:sym typeface="Outfit"/>
              </a:rPr>
              <a:t>Jabatan Kerajaan</a:t>
            </a:r>
            <a:endParaRPr b="1">
              <a:solidFill>
                <a:schemeClr val="dk1"/>
              </a:solidFill>
              <a:latin typeface="Outfit"/>
              <a:ea typeface="Outfit"/>
              <a:cs typeface="Outfit"/>
              <a:sym typeface="Outfi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Satu set kes penggunaan - 1/2</a:t>
            </a:r>
            <a:endParaRPr/>
          </a:p>
        </p:txBody>
      </p:sp>
      <p:sp>
        <p:nvSpPr>
          <p:cNvPr id="726" name="Google Shape;726;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727" name="Google Shape;727;p106"/>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Daftar Profesional Kesihatan di mana semua profesional kesihatan, termasuk doktor dan jururawat, akan didaftarkan dan disahkan, membolehkan warganegara mengakses profesional yang disahkan dan asli</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Daftar Kemudahan Kesihatan di mana institusi perubatan dikatalogkan, membolehkan pesakit mencari kemudahan terdekat dengan perkhidmatan yang mereka perlukan, dengan jaminan kualiti dan keaslian</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Daftar Petani yang memprofilkan pekerja pertanian dan tanah mereka, menghubungkan mereka dengan bantuan kerajaan yang disasarkan dan sumber pertanian.</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Pendaftaran Ladang/Tanah yang mengkatalogkan harta pertanian, membantu dalam perancangan penggunaan tanah yang berkelanjutan dan pengagihan subsidi.</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Pendaftaran Organ termasuk Pendaftaran Ikrar, Pendaftaran Penerima, Pendaftaran Penyumbang yang memadankan penyumbang dengan penerima, memperkemas proses pemindahan organ dan menyelamatkan nyawa.</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Pendaftaran Ubat yang menyenaraikan farmaseutikal yang diluluskan, membantu profesional penjagaan kesihatan dan warganegara.</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Pendaftaran Kenderaan yang merekodkan semua butiran pemilikan kenderaan, memudahkan penguatkuasaan undang-undang yang berkesan.</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7"/>
          <p:cNvSpPr txBox="1"/>
          <p:nvPr>
            <p:ph type="title"/>
          </p:nvPr>
        </p:nvSpPr>
        <p:spPr>
          <a:xfrm>
            <a:off x="476250" y="344675"/>
            <a:ext cx="5715000" cy="5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Kes penggunaan - 2/2</a:t>
            </a:r>
            <a:endParaRPr/>
          </a:p>
        </p:txBody>
      </p:sp>
      <p:sp>
        <p:nvSpPr>
          <p:cNvPr id="733" name="Google Shape;733;p107"/>
          <p:cNvSpPr txBox="1"/>
          <p:nvPr/>
        </p:nvSpPr>
        <p:spPr>
          <a:xfrm>
            <a:off x="618825" y="1470350"/>
            <a:ext cx="6900600" cy="24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7"/>
          <p:cNvSpPr txBox="1"/>
          <p:nvPr/>
        </p:nvSpPr>
        <p:spPr>
          <a:xfrm>
            <a:off x="628750" y="1299900"/>
            <a:ext cx="8159100" cy="362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a:latin typeface="Outfit"/>
                <a:ea typeface="Outfit"/>
                <a:cs typeface="Outfit"/>
                <a:sym typeface="Outfit"/>
              </a:rPr>
              <a:t>Pendaftaran Skim Kerajaan yang menghubungkan semua warganegara yang layak dengan semua program/skim kebajikan yang dijalankan oleh kerajaan.</a:t>
            </a:r>
            <a:r>
              <a:rPr lang="en-GB">
                <a:latin typeface="Outfit"/>
                <a:ea typeface="Outfit"/>
                <a:cs typeface="Outfit"/>
                <a:sym typeface="Outfit"/>
              </a:rPr>
              <a:t/>
            </a:r>
            <a:r>
              <a:rPr b="1"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spcBef>
                <a:spcPts val="0"/>
              </a:spcBef>
              <a:spcAft>
                <a:spcPts val="0"/>
              </a:spcAft>
              <a:buSzPts val="1400"/>
              <a:buChar char="●"/>
            </a:pPr>
            <a:r>
              <a:rPr b="1" lang="en-GB">
                <a:latin typeface="Outfit"/>
                <a:ea typeface="Outfit"/>
                <a:cs typeface="Outfit"/>
                <a:sym typeface="Outfit"/>
              </a:rPr>
              <a:t>Pendaftaran Pendidikan - Ibu bapa mencari institusi pendidikan berakreditasi di kawasan mereka untuk anak mereka dan dapat membandingkan program, penilaian, dan kemudahan yang ditawarkan oleh setiap institusi.</a:t>
            </a:r>
            <a:r>
              <a:rPr lang="en-GB">
                <a:latin typeface="Outfit"/>
                <a:ea typeface="Outfit"/>
                <a:cs typeface="Outfit"/>
                <a:sym typeface="Outfit"/>
              </a:rPr>
              <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Pendaftaran Pelajar yang mengikuti kemajuan akademik, memudahkan peluang biasiswa untuk pelajar.</a:t>
            </a:r>
            <a:r>
              <a:rPr lang="en-GB">
                <a:latin typeface="Outfit"/>
                <a:ea typeface="Outfit"/>
                <a:cs typeface="Outfit"/>
                <a:sym typeface="Outfit"/>
              </a:rPr>
              <a:t/>
            </a:r>
            <a:endParaRPr>
              <a:latin typeface="Outfit"/>
              <a:ea typeface="Outfit"/>
              <a:cs typeface="Outfit"/>
              <a:sym typeface="Outfit"/>
            </a:endParaRPr>
          </a:p>
          <a:p>
            <a:pPr indent="-317500" lvl="0" marL="457200" rtl="0" algn="l">
              <a:lnSpc>
                <a:spcPct val="115000"/>
              </a:lnSpc>
              <a:spcBef>
                <a:spcPts val="0"/>
              </a:spcBef>
              <a:spcAft>
                <a:spcPts val="0"/>
              </a:spcAft>
              <a:buSzPts val="1400"/>
              <a:buChar char="●"/>
            </a:pPr>
            <a:r>
              <a:rPr b="1" lang="en-GB">
                <a:latin typeface="Outfit"/>
                <a:ea typeface="Outfit"/>
                <a:cs typeface="Outfit"/>
                <a:sym typeface="Outfit"/>
              </a:rPr>
              <a:t>Pendaftaran Identiti Nasional yang menyimpan identiti warganegara dengan selamat, memudahkan akses kepada perkhidmatan awam dan meningkatkan keselamatan nasional.</a:t>
            </a:r>
            <a:r>
              <a:rPr lang="en-GB">
                <a:latin typeface="Outfit"/>
                <a:ea typeface="Outfit"/>
                <a:cs typeface="Outfit"/>
                <a:sym typeface="Outfit"/>
              </a:rPr>
              <a:t/>
            </a:r>
            <a:endParaRPr>
              <a:latin typeface="Outfit"/>
              <a:ea typeface="Outfit"/>
              <a:cs typeface="Outfit"/>
              <a:sym typeface="Outfit"/>
            </a:endParaRPr>
          </a:p>
          <a:p>
            <a:pPr indent="0" lvl="0" marL="457200" rtl="0" algn="l">
              <a:spcBef>
                <a:spcPts val="120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PI - Theme">
  <a:themeElements>
    <a:clrScheme name="White">
      <a:dk1>
        <a:srgbClr val="121212"/>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PI - Theme">
  <a:themeElements>
    <a:clrScheme name="White">
      <a:dk1>
        <a:srgbClr val="000000"/>
      </a:dk1>
      <a:lt1>
        <a:srgbClr val="EFF2FF"/>
      </a:lt1>
      <a:dk2>
        <a:srgbClr val="EBF6F8"/>
      </a:dk2>
      <a:lt2>
        <a:srgbClr val="FCF3DF"/>
      </a:lt2>
      <a:accent1>
        <a:srgbClr val="6E4AFD"/>
      </a:accent1>
      <a:accent2>
        <a:srgbClr val="40B858"/>
      </a:accent2>
      <a:accent3>
        <a:srgbClr val="FFA06C"/>
      </a:accent3>
      <a:accent4>
        <a:srgbClr val="FED76A"/>
      </a:accent4>
      <a:accent5>
        <a:srgbClr val="6BCAFF"/>
      </a:accent5>
      <a:accent6>
        <a:srgbClr val="EFEFEF"/>
      </a:accent6>
      <a:hlink>
        <a:srgbClr val="000000"/>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121212"/>
      </a:dk1>
      <a:lt1>
        <a:srgbClr val="EFF2FF"/>
      </a:lt1>
      <a:dk2>
        <a:srgbClr val="EBF6F8"/>
      </a:dk2>
      <a:lt2>
        <a:srgbClr val="FCF3DF"/>
      </a:lt2>
      <a:accent1>
        <a:srgbClr val="6E4AFD"/>
      </a:accent1>
      <a:accent2>
        <a:srgbClr val="40B858"/>
      </a:accent2>
      <a:accent3>
        <a:srgbClr val="F57738"/>
      </a:accent3>
      <a:accent4>
        <a:srgbClr val="4A6AFF"/>
      </a:accent4>
      <a:accent5>
        <a:srgbClr val="FAC646"/>
      </a:accent5>
      <a:accent6>
        <a:srgbClr val="41329C"/>
      </a:accent6>
      <a:hlink>
        <a:srgbClr val="121212"/>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